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da0ec49e1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2c62a1702043bd"/>
  </p:sldMasterIdLst>
  <p:sldIdLst>
    <p:sldId xmlns:r="http://schemas.openxmlformats.org/officeDocument/2006/relationships" id="256" r:id="R29df0241bc194cce"/>
    <p:sldId xmlns:r="http://schemas.openxmlformats.org/officeDocument/2006/relationships" id="257" r:id="R61a0fdddbde44d5e"/>
    <p:sldId xmlns:r="http://schemas.openxmlformats.org/officeDocument/2006/relationships" id="258" r:id="Rb4ac4c68ee69430a"/>
    <p:sldId xmlns:r="http://schemas.openxmlformats.org/officeDocument/2006/relationships" id="259" r:id="R071180700eca4444"/>
    <p:sldId xmlns:r="http://schemas.openxmlformats.org/officeDocument/2006/relationships" id="260" r:id="R54464fb2d5354c76"/>
    <p:sldId xmlns:r="http://schemas.openxmlformats.org/officeDocument/2006/relationships" id="261" r:id="Rcb1b14a8fa2d48ac"/>
    <p:sldId xmlns:r="http://schemas.openxmlformats.org/officeDocument/2006/relationships" id="262" r:id="R57a40ab56e4f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c62a1702043bd" /><Relationship Type="http://schemas.openxmlformats.org/officeDocument/2006/relationships/slide" Target="/ppt/slides/slide1.xml" Id="R29df0241bc194cce" /><Relationship Type="http://schemas.openxmlformats.org/officeDocument/2006/relationships/slide" Target="/ppt/slides/slide2.xml" Id="R61a0fdddbde44d5e" /><Relationship Type="http://schemas.openxmlformats.org/officeDocument/2006/relationships/slide" Target="/ppt/slides/slide3.xml" Id="Rb4ac4c68ee69430a" /><Relationship Type="http://schemas.openxmlformats.org/officeDocument/2006/relationships/slide" Target="/ppt/slides/slide4.xml" Id="R071180700eca4444" /><Relationship Type="http://schemas.openxmlformats.org/officeDocument/2006/relationships/slide" Target="/ppt/slides/slide5.xml" Id="R54464fb2d5354c76" /><Relationship Type="http://schemas.openxmlformats.org/officeDocument/2006/relationships/slide" Target="/ppt/slides/slide6.xml" Id="Rcb1b14a8fa2d48ac" /><Relationship Type="http://schemas.openxmlformats.org/officeDocument/2006/relationships/slide" Target="/ppt/slides/slide7.xml" Id="R57a40ab56e4f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ff9ac6bcc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0daaf83dc4e7f" /><Relationship Type="http://schemas.openxmlformats.org/officeDocument/2006/relationships/theme" Target="/ppt/slideMasters/theme/theme1.xml" Id="Rdf78f33bc33340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0daaf83dc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a033227164b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2dea9006442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dc0fe365a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0659aa9e0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21c248b8f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28512083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6b284048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GAGA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GAGA TRADING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1 787 064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FLØLO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Flølo, Bolsethvegen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