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b413714ab348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5d47635bfb49f3"/>
  </p:sldMasterIdLst>
  <p:sldIdLst>
    <p:sldId xmlns:r="http://schemas.openxmlformats.org/officeDocument/2006/relationships" id="256" r:id="R1392e5ef158d4ce5"/>
    <p:sldId xmlns:r="http://schemas.openxmlformats.org/officeDocument/2006/relationships" id="257" r:id="R3164c519dd2d4f7f"/>
    <p:sldId xmlns:r="http://schemas.openxmlformats.org/officeDocument/2006/relationships" id="258" r:id="R9607d9f3cffd491b"/>
    <p:sldId xmlns:r="http://schemas.openxmlformats.org/officeDocument/2006/relationships" id="259" r:id="R63ce12547a514c6a"/>
    <p:sldId xmlns:r="http://schemas.openxmlformats.org/officeDocument/2006/relationships" id="260" r:id="Rbccd33fdd528459e"/>
    <p:sldId xmlns:r="http://schemas.openxmlformats.org/officeDocument/2006/relationships" id="261" r:id="R3910ca69793e44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d47635bfb49f3" /><Relationship Type="http://schemas.openxmlformats.org/officeDocument/2006/relationships/slide" Target="/ppt/slides/slide1.xml" Id="R1392e5ef158d4ce5" /><Relationship Type="http://schemas.openxmlformats.org/officeDocument/2006/relationships/slide" Target="/ppt/slides/slide2.xml" Id="R3164c519dd2d4f7f" /><Relationship Type="http://schemas.openxmlformats.org/officeDocument/2006/relationships/slide" Target="/ppt/slides/slide3.xml" Id="R9607d9f3cffd491b" /><Relationship Type="http://schemas.openxmlformats.org/officeDocument/2006/relationships/slide" Target="/ppt/slides/slide4.xml" Id="R63ce12547a514c6a" /><Relationship Type="http://schemas.openxmlformats.org/officeDocument/2006/relationships/slide" Target="/ppt/slides/slide5.xml" Id="Rbccd33fdd528459e" /><Relationship Type="http://schemas.openxmlformats.org/officeDocument/2006/relationships/slide" Target="/ppt/slides/slide6.xml" Id="R3910ca69793e44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9a53893fc46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b0c9a67b349e0" /><Relationship Type="http://schemas.openxmlformats.org/officeDocument/2006/relationships/theme" Target="/ppt/slideMasters/theme/theme1.xml" Id="R08967d6a69b0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2b0c9a67b349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d700fef614a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b7e065894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05efc1aec44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cdbf401c3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a33336c87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2f967bdf740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OFOTEN ble etablert [år] og holder til i Bogen I Ofoten.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−1 084 997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7 705 279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109 449 926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112 152 139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8533 Bogen I Ofoten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www.ofotstiftelsen.no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925 237 671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OFOTEN</a:t>
            </a:r>
          </a:p>
        </p:txBody>
      </p:sp>
    </p:spTree>
  </p:cSld>
  <p:clrMapOvr>
    <a:masterClrMapping xmlns:a="http://schemas.openxmlformats.org/drawingml/2006/main"/>
  </p:clrMapOvr>
</p:sld>
</file>