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7df24bbc544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f9542967c4512"/>
  </p:sldMasterIdLst>
  <p:sldIdLst>
    <p:sldId xmlns:r="http://schemas.openxmlformats.org/officeDocument/2006/relationships" id="256" r:id="Re7c6e24ec8424344"/>
    <p:sldId xmlns:r="http://schemas.openxmlformats.org/officeDocument/2006/relationships" id="257" r:id="R1ed02b2209ac47db"/>
    <p:sldId xmlns:r="http://schemas.openxmlformats.org/officeDocument/2006/relationships" id="258" r:id="Rbbe2afd928314efd"/>
    <p:sldId xmlns:r="http://schemas.openxmlformats.org/officeDocument/2006/relationships" id="259" r:id="R3a6a2a9c59314519"/>
    <p:sldId xmlns:r="http://schemas.openxmlformats.org/officeDocument/2006/relationships" id="260" r:id="R33f1a6c5f4d44865"/>
    <p:sldId xmlns:r="http://schemas.openxmlformats.org/officeDocument/2006/relationships" id="261" r:id="Rc8aafec7853f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f9542967c4512" /><Relationship Type="http://schemas.openxmlformats.org/officeDocument/2006/relationships/slide" Target="/ppt/slides/slide1.xml" Id="Re7c6e24ec8424344" /><Relationship Type="http://schemas.openxmlformats.org/officeDocument/2006/relationships/slide" Target="/ppt/slides/slide2.xml" Id="R1ed02b2209ac47db" /><Relationship Type="http://schemas.openxmlformats.org/officeDocument/2006/relationships/slide" Target="/ppt/slides/slide3.xml" Id="Rbbe2afd928314efd" /><Relationship Type="http://schemas.openxmlformats.org/officeDocument/2006/relationships/slide" Target="/ppt/slides/slide4.xml" Id="R3a6a2a9c59314519" /><Relationship Type="http://schemas.openxmlformats.org/officeDocument/2006/relationships/slide" Target="/ppt/slides/slide5.xml" Id="R33f1a6c5f4d44865" /><Relationship Type="http://schemas.openxmlformats.org/officeDocument/2006/relationships/slide" Target="/ppt/slides/slide6.xml" Id="Rc8aafec7853f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5b1727bd99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595058f1e4f2e" /><Relationship Type="http://schemas.openxmlformats.org/officeDocument/2006/relationships/theme" Target="/ppt/slideMasters/theme/theme1.xml" Id="R1f8bd6e4b809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a595058f1e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f0c3cecb14b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816cfe054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146fff3d244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3ce2ca5fb4f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b5b01631944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9d6b2d3c42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TIDSHIPS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TIDSHIPS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925 282 839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TIDSHIPS AS</a:t>
            </a:r>
          </a:p>
        </p:txBody>
      </p:sp>
    </p:spTree>
  </p:cSld>
  <p:clrMapOvr>
    <a:masterClrMapping xmlns:a="http://schemas.openxmlformats.org/drawingml/2006/main"/>
  </p:clrMapOvr>
</p:sld>
</file>