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72428d9a394c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dac4c29a914672"/>
  </p:sldMasterIdLst>
  <p:sldIdLst>
    <p:sldId xmlns:r="http://schemas.openxmlformats.org/officeDocument/2006/relationships" id="256" r:id="R808208f5553d48d6"/>
    <p:sldId xmlns:r="http://schemas.openxmlformats.org/officeDocument/2006/relationships" id="257" r:id="R73125cf6ee7f4178"/>
    <p:sldId xmlns:r="http://schemas.openxmlformats.org/officeDocument/2006/relationships" id="258" r:id="R36afaa7d82f241bc"/>
    <p:sldId xmlns:r="http://schemas.openxmlformats.org/officeDocument/2006/relationships" id="259" r:id="Rbd53fc0af0b3481c"/>
    <p:sldId xmlns:r="http://schemas.openxmlformats.org/officeDocument/2006/relationships" id="260" r:id="Rfe1d2b6ff9894fcb"/>
    <p:sldId xmlns:r="http://schemas.openxmlformats.org/officeDocument/2006/relationships" id="261" r:id="R7c95578de71a4779"/>
    <p:sldId xmlns:r="http://schemas.openxmlformats.org/officeDocument/2006/relationships" id="262" r:id="Raf3d4832489a45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ac4c29a914672" /><Relationship Type="http://schemas.openxmlformats.org/officeDocument/2006/relationships/slide" Target="/ppt/slides/slide1.xml" Id="R808208f5553d48d6" /><Relationship Type="http://schemas.openxmlformats.org/officeDocument/2006/relationships/slide" Target="/ppt/slides/slide2.xml" Id="R73125cf6ee7f4178" /><Relationship Type="http://schemas.openxmlformats.org/officeDocument/2006/relationships/slide" Target="/ppt/slides/slide3.xml" Id="R36afaa7d82f241bc" /><Relationship Type="http://schemas.openxmlformats.org/officeDocument/2006/relationships/slide" Target="/ppt/slides/slide4.xml" Id="Rbd53fc0af0b3481c" /><Relationship Type="http://schemas.openxmlformats.org/officeDocument/2006/relationships/slide" Target="/ppt/slides/slide5.xml" Id="Rfe1d2b6ff9894fcb" /><Relationship Type="http://schemas.openxmlformats.org/officeDocument/2006/relationships/slide" Target="/ppt/slides/slide6.xml" Id="R7c95578de71a4779" /><Relationship Type="http://schemas.openxmlformats.org/officeDocument/2006/relationships/slide" Target="/ppt/slides/slide7.xml" Id="Raf3d4832489a45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a317583e345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7f730834842e9" /><Relationship Type="http://schemas.openxmlformats.org/officeDocument/2006/relationships/theme" Target="/ppt/slideMasters/theme/theme1.xml" Id="R934446742f4741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77f730834842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c14cd7a0a40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393383d4b42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d09868ed94b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6d5de0ba048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eb4f062c441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4bb3c0a004b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dccc6876c46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INVEST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43 382 372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BJØRN THOMAS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PÅL HENNING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WENCHE HAUSCHILD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