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4c2d772fa49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8bef166a54f0e"/>
  </p:sldMasterIdLst>
  <p:sldIdLst>
    <p:sldId xmlns:r="http://schemas.openxmlformats.org/officeDocument/2006/relationships" id="256" r:id="R8fc3020bdb6a4ea3"/>
    <p:sldId xmlns:r="http://schemas.openxmlformats.org/officeDocument/2006/relationships" id="257" r:id="Ra6242ffa43b04889"/>
    <p:sldId xmlns:r="http://schemas.openxmlformats.org/officeDocument/2006/relationships" id="258" r:id="Rd2b2e23c5a6049f1"/>
    <p:sldId xmlns:r="http://schemas.openxmlformats.org/officeDocument/2006/relationships" id="259" r:id="Rb2383c933dd8468e"/>
    <p:sldId xmlns:r="http://schemas.openxmlformats.org/officeDocument/2006/relationships" id="260" r:id="R3e439dee5c2e44b6"/>
    <p:sldId xmlns:r="http://schemas.openxmlformats.org/officeDocument/2006/relationships" id="261" r:id="Rec7ea3d6576345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8bef166a54f0e" /><Relationship Type="http://schemas.openxmlformats.org/officeDocument/2006/relationships/slide" Target="/ppt/slides/slide1.xml" Id="R8fc3020bdb6a4ea3" /><Relationship Type="http://schemas.openxmlformats.org/officeDocument/2006/relationships/slide" Target="/ppt/slides/slide2.xml" Id="Ra6242ffa43b04889" /><Relationship Type="http://schemas.openxmlformats.org/officeDocument/2006/relationships/slide" Target="/ppt/slides/slide3.xml" Id="Rd2b2e23c5a6049f1" /><Relationship Type="http://schemas.openxmlformats.org/officeDocument/2006/relationships/slide" Target="/ppt/slides/slide4.xml" Id="Rb2383c933dd8468e" /><Relationship Type="http://schemas.openxmlformats.org/officeDocument/2006/relationships/slide" Target="/ppt/slides/slide5.xml" Id="R3e439dee5c2e44b6" /><Relationship Type="http://schemas.openxmlformats.org/officeDocument/2006/relationships/slide" Target="/ppt/slides/slide6.xml" Id="Rec7ea3d6576345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6d175497e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f7f10367d465f" /><Relationship Type="http://schemas.openxmlformats.org/officeDocument/2006/relationships/theme" Target="/ppt/slideMasters/theme/theme1.xml" Id="R93bf84b9203e40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8f7f10367d46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b5476dfc6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b9b61895945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f1c7295e148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13ebecc6a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28317f28042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fdfec268348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