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16addac4bc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a819190c947c2"/>
  </p:sldMasterIdLst>
  <p:sldIdLst>
    <p:sldId xmlns:r="http://schemas.openxmlformats.org/officeDocument/2006/relationships" id="256" r:id="Rf861d0e939244b0b"/>
    <p:sldId xmlns:r="http://schemas.openxmlformats.org/officeDocument/2006/relationships" id="257" r:id="R2911d1d9dbde4132"/>
    <p:sldId xmlns:r="http://schemas.openxmlformats.org/officeDocument/2006/relationships" id="258" r:id="R0bffd849ae9c4b4c"/>
    <p:sldId xmlns:r="http://schemas.openxmlformats.org/officeDocument/2006/relationships" id="259" r:id="R959d06c3d39240cd"/>
    <p:sldId xmlns:r="http://schemas.openxmlformats.org/officeDocument/2006/relationships" id="260" r:id="R2c143b112af547b7"/>
    <p:sldId xmlns:r="http://schemas.openxmlformats.org/officeDocument/2006/relationships" id="261" r:id="R1ab3eb3c0a8446a9"/>
    <p:sldId xmlns:r="http://schemas.openxmlformats.org/officeDocument/2006/relationships" id="262" r:id="R31598936cbea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a819190c947c2" /><Relationship Type="http://schemas.openxmlformats.org/officeDocument/2006/relationships/slide" Target="/ppt/slides/slide1.xml" Id="Rf861d0e939244b0b" /><Relationship Type="http://schemas.openxmlformats.org/officeDocument/2006/relationships/slide" Target="/ppt/slides/slide2.xml" Id="R2911d1d9dbde4132" /><Relationship Type="http://schemas.openxmlformats.org/officeDocument/2006/relationships/slide" Target="/ppt/slides/slide3.xml" Id="R0bffd849ae9c4b4c" /><Relationship Type="http://schemas.openxmlformats.org/officeDocument/2006/relationships/slide" Target="/ppt/slides/slide4.xml" Id="R959d06c3d39240cd" /><Relationship Type="http://schemas.openxmlformats.org/officeDocument/2006/relationships/slide" Target="/ppt/slides/slide5.xml" Id="R2c143b112af547b7" /><Relationship Type="http://schemas.openxmlformats.org/officeDocument/2006/relationships/slide" Target="/ppt/slides/slide6.xml" Id="R1ab3eb3c0a8446a9" /><Relationship Type="http://schemas.openxmlformats.org/officeDocument/2006/relationships/slide" Target="/ppt/slides/slide7.xml" Id="R31598936cbea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8aea358ff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153b8d20147ff" /><Relationship Type="http://schemas.openxmlformats.org/officeDocument/2006/relationships/theme" Target="/ppt/slideMasters/theme/theme1.xml" Id="R2d0e22072fe84f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153b8d201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3a14f049e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1638f65d449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15d881bea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3577d3546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1474a944c45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57a17a11847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328f8529e42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