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806b813834c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15e92e093e4d9b"/>
  </p:sldMasterIdLst>
  <p:sldIdLst>
    <p:sldId xmlns:r="http://schemas.openxmlformats.org/officeDocument/2006/relationships" id="256" r:id="R8c8eabf65f334f2d"/>
    <p:sldId xmlns:r="http://schemas.openxmlformats.org/officeDocument/2006/relationships" id="257" r:id="Rff1137228ee8460c"/>
    <p:sldId xmlns:r="http://schemas.openxmlformats.org/officeDocument/2006/relationships" id="258" r:id="R0be1106bc31349eb"/>
    <p:sldId xmlns:r="http://schemas.openxmlformats.org/officeDocument/2006/relationships" id="259" r:id="Re8d567f59ee64d59"/>
    <p:sldId xmlns:r="http://schemas.openxmlformats.org/officeDocument/2006/relationships" id="260" r:id="R0cf3fae27a4c4edb"/>
    <p:sldId xmlns:r="http://schemas.openxmlformats.org/officeDocument/2006/relationships" id="261" r:id="R8f25862d71de41fe"/>
    <p:sldId xmlns:r="http://schemas.openxmlformats.org/officeDocument/2006/relationships" id="262" r:id="R484b42ff7a36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5e92e093e4d9b" /><Relationship Type="http://schemas.openxmlformats.org/officeDocument/2006/relationships/slide" Target="/ppt/slides/slide1.xml" Id="R8c8eabf65f334f2d" /><Relationship Type="http://schemas.openxmlformats.org/officeDocument/2006/relationships/slide" Target="/ppt/slides/slide2.xml" Id="Rff1137228ee8460c" /><Relationship Type="http://schemas.openxmlformats.org/officeDocument/2006/relationships/slide" Target="/ppt/slides/slide3.xml" Id="R0be1106bc31349eb" /><Relationship Type="http://schemas.openxmlformats.org/officeDocument/2006/relationships/slide" Target="/ppt/slides/slide4.xml" Id="Re8d567f59ee64d59" /><Relationship Type="http://schemas.openxmlformats.org/officeDocument/2006/relationships/slide" Target="/ppt/slides/slide5.xml" Id="R0cf3fae27a4c4edb" /><Relationship Type="http://schemas.openxmlformats.org/officeDocument/2006/relationships/slide" Target="/ppt/slides/slide6.xml" Id="R8f25862d71de41fe" /><Relationship Type="http://schemas.openxmlformats.org/officeDocument/2006/relationships/slide" Target="/ppt/slides/slide7.xml" Id="R484b42ff7a36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6853138a8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1cd96e0a94ccb" /><Relationship Type="http://schemas.openxmlformats.org/officeDocument/2006/relationships/theme" Target="/ppt/slideMasters/theme/theme1.xml" Id="R42564d11edd3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1cd96e0a9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78c3569af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7e4ea6390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0e96edce2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d971e62434c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569508857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b0bdc338a46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d2dcfd7b64c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