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39fbe8696749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93028757984a5d"/>
  </p:sldMasterIdLst>
  <p:sldIdLst>
    <p:sldId xmlns:r="http://schemas.openxmlformats.org/officeDocument/2006/relationships" id="256" r:id="R066acd3ee244403f"/>
    <p:sldId xmlns:r="http://schemas.openxmlformats.org/officeDocument/2006/relationships" id="257" r:id="Re2c92ccb0c3447f3"/>
    <p:sldId xmlns:r="http://schemas.openxmlformats.org/officeDocument/2006/relationships" id="258" r:id="Rb3f8315691924b3a"/>
    <p:sldId xmlns:r="http://schemas.openxmlformats.org/officeDocument/2006/relationships" id="259" r:id="R167a62752e0d4040"/>
    <p:sldId xmlns:r="http://schemas.openxmlformats.org/officeDocument/2006/relationships" id="260" r:id="R61a4934079024090"/>
    <p:sldId xmlns:r="http://schemas.openxmlformats.org/officeDocument/2006/relationships" id="261" r:id="R22b8eb52d70a41c1"/>
    <p:sldId xmlns:r="http://schemas.openxmlformats.org/officeDocument/2006/relationships" id="262" r:id="Rf4f214c2b1da45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93028757984a5d" /><Relationship Type="http://schemas.openxmlformats.org/officeDocument/2006/relationships/slide" Target="/ppt/slides/slide1.xml" Id="R066acd3ee244403f" /><Relationship Type="http://schemas.openxmlformats.org/officeDocument/2006/relationships/slide" Target="/ppt/slides/slide2.xml" Id="Re2c92ccb0c3447f3" /><Relationship Type="http://schemas.openxmlformats.org/officeDocument/2006/relationships/slide" Target="/ppt/slides/slide3.xml" Id="Rb3f8315691924b3a" /><Relationship Type="http://schemas.openxmlformats.org/officeDocument/2006/relationships/slide" Target="/ppt/slides/slide4.xml" Id="R167a62752e0d4040" /><Relationship Type="http://schemas.openxmlformats.org/officeDocument/2006/relationships/slide" Target="/ppt/slides/slide5.xml" Id="R61a4934079024090" /><Relationship Type="http://schemas.openxmlformats.org/officeDocument/2006/relationships/slide" Target="/ppt/slides/slide6.xml" Id="R22b8eb52d70a41c1" /><Relationship Type="http://schemas.openxmlformats.org/officeDocument/2006/relationships/slide" Target="/ppt/slides/slide7.xml" Id="Rf4f214c2b1da45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d90526f8e240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37e78ca004cdb" /><Relationship Type="http://schemas.openxmlformats.org/officeDocument/2006/relationships/theme" Target="/ppt/slideMasters/theme/theme1.xml" Id="Rb3ad7222d8f941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f37e78ca004c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0ddabc56946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ac46e40264c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1d822b0b34b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5d6afd38c48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691cd341f49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87d97714d4e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248c4dccb4b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MUSTAD INDUSTRIER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INDUSTRIER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60 658 000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60 026 000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61 168 000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1 777 384 000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1 812 615 000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INDUSTRIER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925 321 621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