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bb5a97feb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6140a88ea4966"/>
  </p:sldMasterIdLst>
  <p:sldIdLst>
    <p:sldId xmlns:r="http://schemas.openxmlformats.org/officeDocument/2006/relationships" id="256" r:id="R5dcef056eff74ab4"/>
    <p:sldId xmlns:r="http://schemas.openxmlformats.org/officeDocument/2006/relationships" id="257" r:id="R7c42164a0f0f4a0c"/>
    <p:sldId xmlns:r="http://schemas.openxmlformats.org/officeDocument/2006/relationships" id="258" r:id="R5be9163925f0471a"/>
    <p:sldId xmlns:r="http://schemas.openxmlformats.org/officeDocument/2006/relationships" id="259" r:id="R2a6f81def5354130"/>
    <p:sldId xmlns:r="http://schemas.openxmlformats.org/officeDocument/2006/relationships" id="260" r:id="Rb868eda277cb4078"/>
    <p:sldId xmlns:r="http://schemas.openxmlformats.org/officeDocument/2006/relationships" id="261" r:id="R07201c5cc8a5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6140a88ea4966" /><Relationship Type="http://schemas.openxmlformats.org/officeDocument/2006/relationships/slide" Target="/ppt/slides/slide1.xml" Id="R5dcef056eff74ab4" /><Relationship Type="http://schemas.openxmlformats.org/officeDocument/2006/relationships/slide" Target="/ppt/slides/slide2.xml" Id="R7c42164a0f0f4a0c" /><Relationship Type="http://schemas.openxmlformats.org/officeDocument/2006/relationships/slide" Target="/ppt/slides/slide3.xml" Id="R5be9163925f0471a" /><Relationship Type="http://schemas.openxmlformats.org/officeDocument/2006/relationships/slide" Target="/ppt/slides/slide4.xml" Id="R2a6f81def5354130" /><Relationship Type="http://schemas.openxmlformats.org/officeDocument/2006/relationships/slide" Target="/ppt/slides/slide5.xml" Id="Rb868eda277cb4078" /><Relationship Type="http://schemas.openxmlformats.org/officeDocument/2006/relationships/slide" Target="/ppt/slides/slide6.xml" Id="R07201c5cc8a5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49cbf0606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42fc15e904a5e" /><Relationship Type="http://schemas.openxmlformats.org/officeDocument/2006/relationships/theme" Target="/ppt/slideMasters/theme/theme1.xml" Id="Rdac807b3d83f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42fc15e90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32d637cd24a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b35f4d3cb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3a9ee2db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8dd9ba76f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332bd288c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eaa4d33f6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