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3650f6732e40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99ed09b3eb463c"/>
  </p:sldMasterIdLst>
  <p:sldIdLst>
    <p:sldId xmlns:r="http://schemas.openxmlformats.org/officeDocument/2006/relationships" id="256" r:id="Rbff3324b67df4e02"/>
    <p:sldId xmlns:r="http://schemas.openxmlformats.org/officeDocument/2006/relationships" id="257" r:id="Rf6b747a30d9e45cc"/>
    <p:sldId xmlns:r="http://schemas.openxmlformats.org/officeDocument/2006/relationships" id="258" r:id="R6772c4b1e8e24812"/>
    <p:sldId xmlns:r="http://schemas.openxmlformats.org/officeDocument/2006/relationships" id="259" r:id="Ra088a2e4377b4dd5"/>
    <p:sldId xmlns:r="http://schemas.openxmlformats.org/officeDocument/2006/relationships" id="260" r:id="R19b7c052a0f54fda"/>
    <p:sldId xmlns:r="http://schemas.openxmlformats.org/officeDocument/2006/relationships" id="261" r:id="R900871c0844b4783"/>
    <p:sldId xmlns:r="http://schemas.openxmlformats.org/officeDocument/2006/relationships" id="262" r:id="R6b34157ba4b04b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99ed09b3eb463c" /><Relationship Type="http://schemas.openxmlformats.org/officeDocument/2006/relationships/slide" Target="/ppt/slides/slide1.xml" Id="Rbff3324b67df4e02" /><Relationship Type="http://schemas.openxmlformats.org/officeDocument/2006/relationships/slide" Target="/ppt/slides/slide2.xml" Id="Rf6b747a30d9e45cc" /><Relationship Type="http://schemas.openxmlformats.org/officeDocument/2006/relationships/slide" Target="/ppt/slides/slide3.xml" Id="R6772c4b1e8e24812" /><Relationship Type="http://schemas.openxmlformats.org/officeDocument/2006/relationships/slide" Target="/ppt/slides/slide4.xml" Id="Ra088a2e4377b4dd5" /><Relationship Type="http://schemas.openxmlformats.org/officeDocument/2006/relationships/slide" Target="/ppt/slides/slide5.xml" Id="R19b7c052a0f54fda" /><Relationship Type="http://schemas.openxmlformats.org/officeDocument/2006/relationships/slide" Target="/ppt/slides/slide6.xml" Id="R900871c0844b4783" /><Relationship Type="http://schemas.openxmlformats.org/officeDocument/2006/relationships/slide" Target="/ppt/slides/slide7.xml" Id="R6b34157ba4b04b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d280344e4649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6b550b6114ce8" /><Relationship Type="http://schemas.openxmlformats.org/officeDocument/2006/relationships/theme" Target="/ppt/slideMasters/theme/theme1.xml" Id="R903fa16ce0714b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d6b550b6114c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9bce4f77d48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84ff6e72a44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9b3501f1c44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71842a8bb49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438e55c964c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0678fdfba41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3145cd6fa47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CINDERELLA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CINDERELLA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H0503, Kjelsåsveien 164H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925 323 322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