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15932b1c5e44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b3bb59dfd74b3f"/>
  </p:sldMasterIdLst>
  <p:sldIdLst>
    <p:sldId xmlns:r="http://schemas.openxmlformats.org/officeDocument/2006/relationships" id="256" r:id="R2199cde98c474323"/>
    <p:sldId xmlns:r="http://schemas.openxmlformats.org/officeDocument/2006/relationships" id="257" r:id="R3b9b2678432c4d6f"/>
    <p:sldId xmlns:r="http://schemas.openxmlformats.org/officeDocument/2006/relationships" id="258" r:id="R6779b1ae8e8744df"/>
    <p:sldId xmlns:r="http://schemas.openxmlformats.org/officeDocument/2006/relationships" id="259" r:id="R0cb2976866244e29"/>
    <p:sldId xmlns:r="http://schemas.openxmlformats.org/officeDocument/2006/relationships" id="260" r:id="Rce7ed3d3f85b4abe"/>
    <p:sldId xmlns:r="http://schemas.openxmlformats.org/officeDocument/2006/relationships" id="261" r:id="R3ce88d0d39004204"/>
    <p:sldId xmlns:r="http://schemas.openxmlformats.org/officeDocument/2006/relationships" id="262" r:id="R1425ea4699204d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3bb59dfd74b3f" /><Relationship Type="http://schemas.openxmlformats.org/officeDocument/2006/relationships/slide" Target="/ppt/slides/slide1.xml" Id="R2199cde98c474323" /><Relationship Type="http://schemas.openxmlformats.org/officeDocument/2006/relationships/slide" Target="/ppt/slides/slide2.xml" Id="R3b9b2678432c4d6f" /><Relationship Type="http://schemas.openxmlformats.org/officeDocument/2006/relationships/slide" Target="/ppt/slides/slide3.xml" Id="R6779b1ae8e8744df" /><Relationship Type="http://schemas.openxmlformats.org/officeDocument/2006/relationships/slide" Target="/ppt/slides/slide4.xml" Id="R0cb2976866244e29" /><Relationship Type="http://schemas.openxmlformats.org/officeDocument/2006/relationships/slide" Target="/ppt/slides/slide5.xml" Id="Rce7ed3d3f85b4abe" /><Relationship Type="http://schemas.openxmlformats.org/officeDocument/2006/relationships/slide" Target="/ppt/slides/slide6.xml" Id="R3ce88d0d39004204" /><Relationship Type="http://schemas.openxmlformats.org/officeDocument/2006/relationships/slide" Target="/ppt/slides/slide7.xml" Id="R1425ea4699204d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fda372ae14e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23ab1993347de" /><Relationship Type="http://schemas.openxmlformats.org/officeDocument/2006/relationships/theme" Target="/ppt/slideMasters/theme/theme1.xml" Id="Rfcf113c487bd42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e23ab1993347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7bdb9d39749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e81b3eef247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17c02a8ce4b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390dcf7394b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37961d52846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889b84bc549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ba8ff34b744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RANDI COCO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COCO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HOLSTHENRIKSEN INVEST AS  –  59,2 %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 BERGSPREKKEN HOLDING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NORDMANN AS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BIGONE HOLDING AS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COCO AS</a:t>
            </a:r>
          </a:p>
        </p:txBody>
      </p:sp>
    </p:spTree>
  </p:cSld>
  <p:clrMapOvr>
    <a:masterClrMapping xmlns:a="http://schemas.openxmlformats.org/drawingml/2006/main"/>
  </p:clrMapOvr>
</p:sld>
</file>