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3bce6d64ef4a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a8f5da27584c14"/>
  </p:sldMasterIdLst>
  <p:sldIdLst>
    <p:sldId xmlns:r="http://schemas.openxmlformats.org/officeDocument/2006/relationships" id="256" r:id="R643f2c9750384fb0"/>
    <p:sldId xmlns:r="http://schemas.openxmlformats.org/officeDocument/2006/relationships" id="257" r:id="R01dbbc0ac6164e59"/>
    <p:sldId xmlns:r="http://schemas.openxmlformats.org/officeDocument/2006/relationships" id="258" r:id="R582e5889500243cc"/>
    <p:sldId xmlns:r="http://schemas.openxmlformats.org/officeDocument/2006/relationships" id="259" r:id="R829332b78e5d4039"/>
    <p:sldId xmlns:r="http://schemas.openxmlformats.org/officeDocument/2006/relationships" id="260" r:id="Rd6407c3203024243"/>
    <p:sldId xmlns:r="http://schemas.openxmlformats.org/officeDocument/2006/relationships" id="261" r:id="Rc742995db8dc437f"/>
    <p:sldId xmlns:r="http://schemas.openxmlformats.org/officeDocument/2006/relationships" id="262" r:id="R971c95482ac84f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8f5da27584c14" /><Relationship Type="http://schemas.openxmlformats.org/officeDocument/2006/relationships/slide" Target="/ppt/slides/slide1.xml" Id="R643f2c9750384fb0" /><Relationship Type="http://schemas.openxmlformats.org/officeDocument/2006/relationships/slide" Target="/ppt/slides/slide2.xml" Id="R01dbbc0ac6164e59" /><Relationship Type="http://schemas.openxmlformats.org/officeDocument/2006/relationships/slide" Target="/ppt/slides/slide3.xml" Id="R582e5889500243cc" /><Relationship Type="http://schemas.openxmlformats.org/officeDocument/2006/relationships/slide" Target="/ppt/slides/slide4.xml" Id="R829332b78e5d4039" /><Relationship Type="http://schemas.openxmlformats.org/officeDocument/2006/relationships/slide" Target="/ppt/slides/slide5.xml" Id="Rd6407c3203024243" /><Relationship Type="http://schemas.openxmlformats.org/officeDocument/2006/relationships/slide" Target="/ppt/slides/slide6.xml" Id="Rc742995db8dc437f" /><Relationship Type="http://schemas.openxmlformats.org/officeDocument/2006/relationships/slide" Target="/ppt/slides/slide7.xml" Id="R971c95482ac84f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ce16a7e4945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6a6a787644b3c" /><Relationship Type="http://schemas.openxmlformats.org/officeDocument/2006/relationships/theme" Target="/ppt/slideMasters/theme/theme1.xml" Id="Rc334e4f241b749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46a6a787644b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dfe2ec7d948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c27547e594d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4ed9b1cc843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42c6f1d6f45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e5f61188746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718f0a84f44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4aa4b10e64e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LIALA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LIALA AS ble etablert [år] og holder til i Masfjordnes.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288 019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830 468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LAHTI LINN ANDVIK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Austfjordvegen 2575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5981 Masfjordnes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925 347 124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LIALA AS</a:t>
            </a:r>
          </a:p>
        </p:txBody>
      </p:sp>
    </p:spTree>
  </p:cSld>
  <p:clrMapOvr>
    <a:masterClrMapping xmlns:a="http://schemas.openxmlformats.org/drawingml/2006/main"/>
  </p:clrMapOvr>
</p:sld>
</file>