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c94ecfed9d4f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8ff49082c42f1"/>
  </p:sldMasterIdLst>
  <p:sldIdLst>
    <p:sldId xmlns:r="http://schemas.openxmlformats.org/officeDocument/2006/relationships" id="256" r:id="Rfa0171e6b5bb48f8"/>
    <p:sldId xmlns:r="http://schemas.openxmlformats.org/officeDocument/2006/relationships" id="257" r:id="R98392fe993e24106"/>
    <p:sldId xmlns:r="http://schemas.openxmlformats.org/officeDocument/2006/relationships" id="258" r:id="R83e5f4c49b524ce8"/>
    <p:sldId xmlns:r="http://schemas.openxmlformats.org/officeDocument/2006/relationships" id="259" r:id="R086ab86abc944b7f"/>
    <p:sldId xmlns:r="http://schemas.openxmlformats.org/officeDocument/2006/relationships" id="260" r:id="R49f66986362c4dd2"/>
    <p:sldId xmlns:r="http://schemas.openxmlformats.org/officeDocument/2006/relationships" id="261" r:id="R58bb2a7c55e84a88"/>
    <p:sldId xmlns:r="http://schemas.openxmlformats.org/officeDocument/2006/relationships" id="262" r:id="Rf8084d8ebc5844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8ff49082c42f1" /><Relationship Type="http://schemas.openxmlformats.org/officeDocument/2006/relationships/slide" Target="/ppt/slides/slide1.xml" Id="Rfa0171e6b5bb48f8" /><Relationship Type="http://schemas.openxmlformats.org/officeDocument/2006/relationships/slide" Target="/ppt/slides/slide2.xml" Id="R98392fe993e24106" /><Relationship Type="http://schemas.openxmlformats.org/officeDocument/2006/relationships/slide" Target="/ppt/slides/slide3.xml" Id="R83e5f4c49b524ce8" /><Relationship Type="http://schemas.openxmlformats.org/officeDocument/2006/relationships/slide" Target="/ppt/slides/slide4.xml" Id="R086ab86abc944b7f" /><Relationship Type="http://schemas.openxmlformats.org/officeDocument/2006/relationships/slide" Target="/ppt/slides/slide5.xml" Id="R49f66986362c4dd2" /><Relationship Type="http://schemas.openxmlformats.org/officeDocument/2006/relationships/slide" Target="/ppt/slides/slide6.xml" Id="R58bb2a7c55e84a88" /><Relationship Type="http://schemas.openxmlformats.org/officeDocument/2006/relationships/slide" Target="/ppt/slides/slide7.xml" Id="Rf8084d8ebc5844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b84fe35044f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d267806364d93" /><Relationship Type="http://schemas.openxmlformats.org/officeDocument/2006/relationships/theme" Target="/ppt/slideMasters/theme/theme1.xml" Id="R9a93d605db9d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5d267806364d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579528da64a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82357dbe249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5427e442e4c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bfb3b025a42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286c1cd8e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88e93453d4b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3db74ba944b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TYRHOLM &amp; FARSTAD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 &amp; FARSTAD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183 822 765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50 944 507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27 499 798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140 015 026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519 253 353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47,9 %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FARLAND HOLDING AS  –  46,5 %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Flatholmen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tyrholm@tyrholm.no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