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ea52d35de7c416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f63ebf9d4924115"/>
  </p:sldMasterIdLst>
  <p:sldIdLst>
    <p:sldId xmlns:r="http://schemas.openxmlformats.org/officeDocument/2006/relationships" id="256" r:id="Rf990c3337a1945a7"/>
    <p:sldId xmlns:r="http://schemas.openxmlformats.org/officeDocument/2006/relationships" id="257" r:id="R91b7b30612874aa2"/>
    <p:sldId xmlns:r="http://schemas.openxmlformats.org/officeDocument/2006/relationships" id="258" r:id="R0684d8168a94438e"/>
    <p:sldId xmlns:r="http://schemas.openxmlformats.org/officeDocument/2006/relationships" id="259" r:id="R14608944ac4a4827"/>
    <p:sldId xmlns:r="http://schemas.openxmlformats.org/officeDocument/2006/relationships" id="260" r:id="R577b3bbec898454a"/>
    <p:sldId xmlns:r="http://schemas.openxmlformats.org/officeDocument/2006/relationships" id="261" r:id="R3f77dfd5865941b5"/>
    <p:sldId xmlns:r="http://schemas.openxmlformats.org/officeDocument/2006/relationships" id="262" r:id="R185e115ef2cc450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f63ebf9d4924115" /><Relationship Type="http://schemas.openxmlformats.org/officeDocument/2006/relationships/slide" Target="/ppt/slides/slide1.xml" Id="Rf990c3337a1945a7" /><Relationship Type="http://schemas.openxmlformats.org/officeDocument/2006/relationships/slide" Target="/ppt/slides/slide2.xml" Id="R91b7b30612874aa2" /><Relationship Type="http://schemas.openxmlformats.org/officeDocument/2006/relationships/slide" Target="/ppt/slides/slide3.xml" Id="R0684d8168a94438e" /><Relationship Type="http://schemas.openxmlformats.org/officeDocument/2006/relationships/slide" Target="/ppt/slides/slide4.xml" Id="R14608944ac4a4827" /><Relationship Type="http://schemas.openxmlformats.org/officeDocument/2006/relationships/slide" Target="/ppt/slides/slide5.xml" Id="R577b3bbec898454a" /><Relationship Type="http://schemas.openxmlformats.org/officeDocument/2006/relationships/slide" Target="/ppt/slides/slide6.xml" Id="R3f77dfd5865941b5" /><Relationship Type="http://schemas.openxmlformats.org/officeDocument/2006/relationships/slide" Target="/ppt/slides/slide7.xml" Id="R185e115ef2cc450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87e7887c0f24d3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aeedd267054c41" /><Relationship Type="http://schemas.openxmlformats.org/officeDocument/2006/relationships/theme" Target="/ppt/slideMasters/theme/theme1.xml" Id="Ra048a5771e4e4cc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3aeedd267054c4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f8c2141010489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457afd284942a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dad568785f436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e88425892445f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f97d38c8e7488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2276293b79483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620f6d482e4cd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STRAUMEN NETT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STRAUMEN NETT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STRAUMEN NETT AS ble etablert [år] og holder til i Sykkylven.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STRAUMEN NETT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STRAUMEN NETT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STRAUMEN NETT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42 037 738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2 745 864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−338 964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47 930 777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118 223 961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STRAUMEN NETT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SYKKYLVEN ENERGI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STRAUMEN NETT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Haugsetvegen 33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6230 Sykkylven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92 04 02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firmapost@straumen-nett.no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www.straumen-nett.no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925 354 813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STRAUMEN NETT AS</a:t>
            </a:r>
          </a:p>
        </p:txBody>
      </p:sp>
    </p:spTree>
  </p:cSld>
  <p:clrMapOvr>
    <a:masterClrMapping xmlns:a="http://schemas.openxmlformats.org/drawingml/2006/main"/>
  </p:clrMapOvr>
</p:sld>
</file>