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20fc3471aa49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de114cba9f4280"/>
  </p:sldMasterIdLst>
  <p:sldIdLst>
    <p:sldId xmlns:r="http://schemas.openxmlformats.org/officeDocument/2006/relationships" id="256" r:id="Refe252d55a5d437d"/>
    <p:sldId xmlns:r="http://schemas.openxmlformats.org/officeDocument/2006/relationships" id="257" r:id="R2dc8e1d8fb234e0a"/>
    <p:sldId xmlns:r="http://schemas.openxmlformats.org/officeDocument/2006/relationships" id="258" r:id="R66d2e449c10a4b47"/>
    <p:sldId xmlns:r="http://schemas.openxmlformats.org/officeDocument/2006/relationships" id="259" r:id="R9c94c811aa804d53"/>
    <p:sldId xmlns:r="http://schemas.openxmlformats.org/officeDocument/2006/relationships" id="260" r:id="R8912ce4441f9449d"/>
    <p:sldId xmlns:r="http://schemas.openxmlformats.org/officeDocument/2006/relationships" id="261" r:id="R77e4d639977e44b2"/>
    <p:sldId xmlns:r="http://schemas.openxmlformats.org/officeDocument/2006/relationships" id="262" r:id="R356d30f8853f46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de114cba9f4280" /><Relationship Type="http://schemas.openxmlformats.org/officeDocument/2006/relationships/slide" Target="/ppt/slides/slide1.xml" Id="Refe252d55a5d437d" /><Relationship Type="http://schemas.openxmlformats.org/officeDocument/2006/relationships/slide" Target="/ppt/slides/slide2.xml" Id="R2dc8e1d8fb234e0a" /><Relationship Type="http://schemas.openxmlformats.org/officeDocument/2006/relationships/slide" Target="/ppt/slides/slide3.xml" Id="R66d2e449c10a4b47" /><Relationship Type="http://schemas.openxmlformats.org/officeDocument/2006/relationships/slide" Target="/ppt/slides/slide4.xml" Id="R9c94c811aa804d53" /><Relationship Type="http://schemas.openxmlformats.org/officeDocument/2006/relationships/slide" Target="/ppt/slides/slide5.xml" Id="R8912ce4441f9449d" /><Relationship Type="http://schemas.openxmlformats.org/officeDocument/2006/relationships/slide" Target="/ppt/slides/slide6.xml" Id="R77e4d639977e44b2" /><Relationship Type="http://schemas.openxmlformats.org/officeDocument/2006/relationships/slide" Target="/ppt/slides/slide7.xml" Id="R356d30f8853f46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f44d14746f4c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4f73603d74dbb" /><Relationship Type="http://schemas.openxmlformats.org/officeDocument/2006/relationships/theme" Target="/ppt/slideMasters/theme/theme1.xml" Id="R602889f60e4940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54f73603d74d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956e2892c4f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8053aa6d341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c556f62a843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19528b58c42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5f0e4a9b241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e184c0af146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8cee41a3f40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ANVALDA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ANVALDA NORGE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12 205 923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−793 702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250 669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2 737 113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DAUNORAVICIUS ANDRIUS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SADZEVICIUS VALDAS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Ingvald Ludvigsens gate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ANVALDA NORGE AS</a:t>
            </a:r>
          </a:p>
        </p:txBody>
      </p:sp>
    </p:spTree>
  </p:cSld>
  <p:clrMapOvr>
    <a:masterClrMapping xmlns:a="http://schemas.openxmlformats.org/drawingml/2006/main"/>
  </p:clrMapOvr>
</p:sld>
</file>