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48d69fb8014a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1af994d34b450c"/>
  </p:sldMasterIdLst>
  <p:sldIdLst>
    <p:sldId xmlns:r="http://schemas.openxmlformats.org/officeDocument/2006/relationships" id="256" r:id="Rbdb469810bab42d9"/>
    <p:sldId xmlns:r="http://schemas.openxmlformats.org/officeDocument/2006/relationships" id="257" r:id="Re621f6d812e1411e"/>
    <p:sldId xmlns:r="http://schemas.openxmlformats.org/officeDocument/2006/relationships" id="258" r:id="R081a2f45f0fd47dd"/>
    <p:sldId xmlns:r="http://schemas.openxmlformats.org/officeDocument/2006/relationships" id="259" r:id="Rd7e49b81c78e4886"/>
    <p:sldId xmlns:r="http://schemas.openxmlformats.org/officeDocument/2006/relationships" id="260" r:id="R99716cf77250405f"/>
    <p:sldId xmlns:r="http://schemas.openxmlformats.org/officeDocument/2006/relationships" id="261" r:id="R216e1644f0f1474a"/>
    <p:sldId xmlns:r="http://schemas.openxmlformats.org/officeDocument/2006/relationships" id="262" r:id="Rcc0b70cd17574a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1af994d34b450c" /><Relationship Type="http://schemas.openxmlformats.org/officeDocument/2006/relationships/slide" Target="/ppt/slides/slide1.xml" Id="Rbdb469810bab42d9" /><Relationship Type="http://schemas.openxmlformats.org/officeDocument/2006/relationships/slide" Target="/ppt/slides/slide2.xml" Id="Re621f6d812e1411e" /><Relationship Type="http://schemas.openxmlformats.org/officeDocument/2006/relationships/slide" Target="/ppt/slides/slide3.xml" Id="R081a2f45f0fd47dd" /><Relationship Type="http://schemas.openxmlformats.org/officeDocument/2006/relationships/slide" Target="/ppt/slides/slide4.xml" Id="Rd7e49b81c78e4886" /><Relationship Type="http://schemas.openxmlformats.org/officeDocument/2006/relationships/slide" Target="/ppt/slides/slide5.xml" Id="R99716cf77250405f" /><Relationship Type="http://schemas.openxmlformats.org/officeDocument/2006/relationships/slide" Target="/ppt/slides/slide6.xml" Id="R216e1644f0f1474a" /><Relationship Type="http://schemas.openxmlformats.org/officeDocument/2006/relationships/slide" Target="/ppt/slides/slide7.xml" Id="Rcc0b70cd17574a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c52179f37b4b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71e5901d7b4fc0" /><Relationship Type="http://schemas.openxmlformats.org/officeDocument/2006/relationships/theme" Target="/ppt/slideMasters/theme/theme1.xml" Id="R243536fefacc45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71e5901d7b4f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d1b56b1d324d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e09acf77241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bef08d18d4b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fd74f660745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51c4cc5d346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24c021c32f4b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7fe8694884e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SKS NETTHANDEL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SKS NETTHANDEL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−254 491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79 292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STØLEN SYNNE KRISTINE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Revahaugen 10D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925 379 913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