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22da2e802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617a163d2e4861"/>
  </p:sldMasterIdLst>
  <p:sldIdLst>
    <p:sldId xmlns:r="http://schemas.openxmlformats.org/officeDocument/2006/relationships" id="256" r:id="R4b656b37052f4723"/>
    <p:sldId xmlns:r="http://schemas.openxmlformats.org/officeDocument/2006/relationships" id="257" r:id="R00ea703717f34925"/>
    <p:sldId xmlns:r="http://schemas.openxmlformats.org/officeDocument/2006/relationships" id="258" r:id="Ra279454714f34441"/>
    <p:sldId xmlns:r="http://schemas.openxmlformats.org/officeDocument/2006/relationships" id="259" r:id="R219dd1e0ef4347e0"/>
    <p:sldId xmlns:r="http://schemas.openxmlformats.org/officeDocument/2006/relationships" id="260" r:id="R0285df6fb2bd4c86"/>
    <p:sldId xmlns:r="http://schemas.openxmlformats.org/officeDocument/2006/relationships" id="261" r:id="R75c3130139374033"/>
    <p:sldId xmlns:r="http://schemas.openxmlformats.org/officeDocument/2006/relationships" id="262" r:id="R1eca156b0d8f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17a163d2e4861" /><Relationship Type="http://schemas.openxmlformats.org/officeDocument/2006/relationships/slide" Target="/ppt/slides/slide1.xml" Id="R4b656b37052f4723" /><Relationship Type="http://schemas.openxmlformats.org/officeDocument/2006/relationships/slide" Target="/ppt/slides/slide2.xml" Id="R00ea703717f34925" /><Relationship Type="http://schemas.openxmlformats.org/officeDocument/2006/relationships/slide" Target="/ppt/slides/slide3.xml" Id="Ra279454714f34441" /><Relationship Type="http://schemas.openxmlformats.org/officeDocument/2006/relationships/slide" Target="/ppt/slides/slide4.xml" Id="R219dd1e0ef4347e0" /><Relationship Type="http://schemas.openxmlformats.org/officeDocument/2006/relationships/slide" Target="/ppt/slides/slide5.xml" Id="R0285df6fb2bd4c86" /><Relationship Type="http://schemas.openxmlformats.org/officeDocument/2006/relationships/slide" Target="/ppt/slides/slide6.xml" Id="R75c3130139374033" /><Relationship Type="http://schemas.openxmlformats.org/officeDocument/2006/relationships/slide" Target="/ppt/slides/slide7.xml" Id="R1eca156b0d8f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1bf6faee4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c08348b5f41d6" /><Relationship Type="http://schemas.openxmlformats.org/officeDocument/2006/relationships/theme" Target="/ppt/slideMasters/theme/theme1.xml" Id="Ra147e0c5de19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c08348b5f41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62420f704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9c50b4b80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1fdeba21e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2425f27c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80c3b426c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206f31cfc41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33195e0a84a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