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2867c0f2e3416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50eb188d8ea4a29"/>
  </p:sldMasterIdLst>
  <p:sldIdLst>
    <p:sldId xmlns:r="http://schemas.openxmlformats.org/officeDocument/2006/relationships" id="256" r:id="R846832b88f7c4341"/>
    <p:sldId xmlns:r="http://schemas.openxmlformats.org/officeDocument/2006/relationships" id="257" r:id="R5e36297d877648fa"/>
    <p:sldId xmlns:r="http://schemas.openxmlformats.org/officeDocument/2006/relationships" id="258" r:id="R6e30ecd68e41442a"/>
    <p:sldId xmlns:r="http://schemas.openxmlformats.org/officeDocument/2006/relationships" id="259" r:id="Rfb4a0db7fd4d441d"/>
    <p:sldId xmlns:r="http://schemas.openxmlformats.org/officeDocument/2006/relationships" id="260" r:id="Rc0005d2ff12f4632"/>
    <p:sldId xmlns:r="http://schemas.openxmlformats.org/officeDocument/2006/relationships" id="261" r:id="R985329912a8b46bd"/>
    <p:sldId xmlns:r="http://schemas.openxmlformats.org/officeDocument/2006/relationships" id="262" r:id="Rbb9948f1416843d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0eb188d8ea4a29" /><Relationship Type="http://schemas.openxmlformats.org/officeDocument/2006/relationships/slide" Target="/ppt/slides/slide1.xml" Id="R846832b88f7c4341" /><Relationship Type="http://schemas.openxmlformats.org/officeDocument/2006/relationships/slide" Target="/ppt/slides/slide2.xml" Id="R5e36297d877648fa" /><Relationship Type="http://schemas.openxmlformats.org/officeDocument/2006/relationships/slide" Target="/ppt/slides/slide3.xml" Id="R6e30ecd68e41442a" /><Relationship Type="http://schemas.openxmlformats.org/officeDocument/2006/relationships/slide" Target="/ppt/slides/slide4.xml" Id="Rfb4a0db7fd4d441d" /><Relationship Type="http://schemas.openxmlformats.org/officeDocument/2006/relationships/slide" Target="/ppt/slides/slide5.xml" Id="Rc0005d2ff12f4632" /><Relationship Type="http://schemas.openxmlformats.org/officeDocument/2006/relationships/slide" Target="/ppt/slides/slide6.xml" Id="R985329912a8b46bd" /><Relationship Type="http://schemas.openxmlformats.org/officeDocument/2006/relationships/slide" Target="/ppt/slides/slide7.xml" Id="Rbb9948f1416843d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2d47a6660b41d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35c9c3833943ff" /><Relationship Type="http://schemas.openxmlformats.org/officeDocument/2006/relationships/theme" Target="/ppt/slideMasters/theme/theme1.xml" Id="R3d55ba1add4349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35c9c3833943f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a381e7de524a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042fb1286c46a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05b9f0d15d42c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cb2967d728488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8a3e22bc2245f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a53e49a95e46e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0073c8a10c40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REKE EVENT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REKE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REKE EVENT AS ble etablert [år] og holder til i Ræge.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REKE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REKE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REKE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2 296 367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−225 138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−226 214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5 026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386 679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REKE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REKE ERIK  –  53,7 %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DIRDAL ALEXANDER  –  42,3 %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REKE ROAR  –  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REKE EVENT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Gimravegen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4053 Ræge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925 390 607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REKE EVENT AS</a:t>
            </a:r>
          </a:p>
        </p:txBody>
      </p:sp>
    </p:spTree>
  </p:cSld>
  <p:clrMapOvr>
    <a:masterClrMapping xmlns:a="http://schemas.openxmlformats.org/drawingml/2006/main"/>
  </p:clrMapOvr>
</p:sld>
</file>