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a43be5a43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1b2f1d62246b9"/>
  </p:sldMasterIdLst>
  <p:sldIdLst>
    <p:sldId xmlns:r="http://schemas.openxmlformats.org/officeDocument/2006/relationships" id="256" r:id="R76dad2da98454b0b"/>
    <p:sldId xmlns:r="http://schemas.openxmlformats.org/officeDocument/2006/relationships" id="257" r:id="R1edb29f134db456a"/>
    <p:sldId xmlns:r="http://schemas.openxmlformats.org/officeDocument/2006/relationships" id="258" r:id="R14756657b6894564"/>
    <p:sldId xmlns:r="http://schemas.openxmlformats.org/officeDocument/2006/relationships" id="259" r:id="Rd199bb987c6c49ee"/>
    <p:sldId xmlns:r="http://schemas.openxmlformats.org/officeDocument/2006/relationships" id="260" r:id="Rae26599dbad240f0"/>
    <p:sldId xmlns:r="http://schemas.openxmlformats.org/officeDocument/2006/relationships" id="261" r:id="R8399468cc3f74040"/>
    <p:sldId xmlns:r="http://schemas.openxmlformats.org/officeDocument/2006/relationships" id="262" r:id="R19edba83c506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1b2f1d62246b9" /><Relationship Type="http://schemas.openxmlformats.org/officeDocument/2006/relationships/slide" Target="/ppt/slides/slide1.xml" Id="R76dad2da98454b0b" /><Relationship Type="http://schemas.openxmlformats.org/officeDocument/2006/relationships/slide" Target="/ppt/slides/slide2.xml" Id="R1edb29f134db456a" /><Relationship Type="http://schemas.openxmlformats.org/officeDocument/2006/relationships/slide" Target="/ppt/slides/slide3.xml" Id="R14756657b6894564" /><Relationship Type="http://schemas.openxmlformats.org/officeDocument/2006/relationships/slide" Target="/ppt/slides/slide4.xml" Id="Rd199bb987c6c49ee" /><Relationship Type="http://schemas.openxmlformats.org/officeDocument/2006/relationships/slide" Target="/ppt/slides/slide5.xml" Id="Rae26599dbad240f0" /><Relationship Type="http://schemas.openxmlformats.org/officeDocument/2006/relationships/slide" Target="/ppt/slides/slide6.xml" Id="R8399468cc3f74040" /><Relationship Type="http://schemas.openxmlformats.org/officeDocument/2006/relationships/slide" Target="/ppt/slides/slide7.xml" Id="R19edba83c506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194cabaf5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9b624510b45bf" /><Relationship Type="http://schemas.openxmlformats.org/officeDocument/2006/relationships/theme" Target="/ppt/slideMasters/theme/theme1.xml" Id="Rcfed55fd2b404d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9b624510b45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f2ef2c4164d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6b05b4356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8e26ffb51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86f91d9eb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274ee5669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baeed0cc6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e04c79c8b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HOLLUND OLE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925 401 757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OAH AS</a:t>
            </a:r>
          </a:p>
        </p:txBody>
      </p:sp>
    </p:spTree>
  </p:cSld>
  <p:clrMapOvr>
    <a:masterClrMapping xmlns:a="http://schemas.openxmlformats.org/drawingml/2006/main"/>
  </p:clrMapOvr>
</p:sld>
</file>