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dc624dd31f6464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7e4f31d79a1463f"/>
  </p:sldMasterIdLst>
  <p:sldIdLst>
    <p:sldId xmlns:r="http://schemas.openxmlformats.org/officeDocument/2006/relationships" id="256" r:id="R9887f40653a34efa"/>
    <p:sldId xmlns:r="http://schemas.openxmlformats.org/officeDocument/2006/relationships" id="257" r:id="R49d594834eca45ab"/>
    <p:sldId xmlns:r="http://schemas.openxmlformats.org/officeDocument/2006/relationships" id="258" r:id="Rdc223235f4874fc1"/>
    <p:sldId xmlns:r="http://schemas.openxmlformats.org/officeDocument/2006/relationships" id="259" r:id="R7c76e19aef2f4a3b"/>
    <p:sldId xmlns:r="http://schemas.openxmlformats.org/officeDocument/2006/relationships" id="260" r:id="Rda6ec1ee98bd47b3"/>
    <p:sldId xmlns:r="http://schemas.openxmlformats.org/officeDocument/2006/relationships" id="261" r:id="Rb7fda16cc7144461"/>
    <p:sldId xmlns:r="http://schemas.openxmlformats.org/officeDocument/2006/relationships" id="262" r:id="R177b8a59930b4be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7e4f31d79a1463f" /><Relationship Type="http://schemas.openxmlformats.org/officeDocument/2006/relationships/slide" Target="/ppt/slides/slide1.xml" Id="R9887f40653a34efa" /><Relationship Type="http://schemas.openxmlformats.org/officeDocument/2006/relationships/slide" Target="/ppt/slides/slide2.xml" Id="R49d594834eca45ab" /><Relationship Type="http://schemas.openxmlformats.org/officeDocument/2006/relationships/slide" Target="/ppt/slides/slide3.xml" Id="Rdc223235f4874fc1" /><Relationship Type="http://schemas.openxmlformats.org/officeDocument/2006/relationships/slide" Target="/ppt/slides/slide4.xml" Id="R7c76e19aef2f4a3b" /><Relationship Type="http://schemas.openxmlformats.org/officeDocument/2006/relationships/slide" Target="/ppt/slides/slide5.xml" Id="Rda6ec1ee98bd47b3" /><Relationship Type="http://schemas.openxmlformats.org/officeDocument/2006/relationships/slide" Target="/ppt/slides/slide6.xml" Id="Rb7fda16cc7144461" /><Relationship Type="http://schemas.openxmlformats.org/officeDocument/2006/relationships/slide" Target="/ppt/slides/slide7.xml" Id="R177b8a59930b4be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50d1e907a8c4a1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73d5a3bb0b4402" /><Relationship Type="http://schemas.openxmlformats.org/officeDocument/2006/relationships/theme" Target="/ppt/slideMasters/theme/theme1.xml" Id="Re41e5aa1d6f2498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073d5a3bb0b440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1f5e10e2d0459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13d2dd6428430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48d3aa33f346b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88696ee3fe462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5d14aef2004ac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d3d68caa18482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2b0bb746334e4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FHS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FHS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FHS INVEST AS ble etablert [år] og holder til i Nesøya.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FHS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FHS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FHS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−7 570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199 303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758 095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3 048 202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FHS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SLAATTEN BJØRN TORGEIR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SLAATTEN FREDRIK H.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FHS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Ridder Flemmings vei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1397 Nesøya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925 447 439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FHS INVEST AS</a:t>
            </a:r>
          </a:p>
        </p:txBody>
      </p:sp>
    </p:spTree>
  </p:cSld>
  <p:clrMapOvr>
    <a:masterClrMapping xmlns:a="http://schemas.openxmlformats.org/drawingml/2006/main"/>
  </p:clrMapOvr>
</p:sld>
</file>