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1ed69f542743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3d675016224eb1"/>
  </p:sldMasterIdLst>
  <p:sldIdLst>
    <p:sldId xmlns:r="http://schemas.openxmlformats.org/officeDocument/2006/relationships" id="256" r:id="R499c0d1fa2504250"/>
    <p:sldId xmlns:r="http://schemas.openxmlformats.org/officeDocument/2006/relationships" id="257" r:id="R346e83cf245d4086"/>
    <p:sldId xmlns:r="http://schemas.openxmlformats.org/officeDocument/2006/relationships" id="258" r:id="R0ee02aecdf584a64"/>
    <p:sldId xmlns:r="http://schemas.openxmlformats.org/officeDocument/2006/relationships" id="259" r:id="Re7f7eb267dcb4e68"/>
    <p:sldId xmlns:r="http://schemas.openxmlformats.org/officeDocument/2006/relationships" id="260" r:id="R0a23ce26bbdc47b0"/>
    <p:sldId xmlns:r="http://schemas.openxmlformats.org/officeDocument/2006/relationships" id="261" r:id="Rb5273c30db4542ab"/>
    <p:sldId xmlns:r="http://schemas.openxmlformats.org/officeDocument/2006/relationships" id="262" r:id="R0c1ef2b5800d4a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d675016224eb1" /><Relationship Type="http://schemas.openxmlformats.org/officeDocument/2006/relationships/slide" Target="/ppt/slides/slide1.xml" Id="R499c0d1fa2504250" /><Relationship Type="http://schemas.openxmlformats.org/officeDocument/2006/relationships/slide" Target="/ppt/slides/slide2.xml" Id="R346e83cf245d4086" /><Relationship Type="http://schemas.openxmlformats.org/officeDocument/2006/relationships/slide" Target="/ppt/slides/slide3.xml" Id="R0ee02aecdf584a64" /><Relationship Type="http://schemas.openxmlformats.org/officeDocument/2006/relationships/slide" Target="/ppt/slides/slide4.xml" Id="Re7f7eb267dcb4e68" /><Relationship Type="http://schemas.openxmlformats.org/officeDocument/2006/relationships/slide" Target="/ppt/slides/slide5.xml" Id="R0a23ce26bbdc47b0" /><Relationship Type="http://schemas.openxmlformats.org/officeDocument/2006/relationships/slide" Target="/ppt/slides/slide6.xml" Id="Rb5273c30db4542ab" /><Relationship Type="http://schemas.openxmlformats.org/officeDocument/2006/relationships/slide" Target="/ppt/slides/slide7.xml" Id="R0c1ef2b5800d4a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34315d97d4b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048f5cf7d4a75" /><Relationship Type="http://schemas.openxmlformats.org/officeDocument/2006/relationships/theme" Target="/ppt/slideMasters/theme/theme1.xml" Id="R564077151d214b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048f5cf7d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460c507ba4c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8d26ce695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f9e10da3447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9b099ff0b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1f6c1966949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f9bd6dc2b4e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28cc5622249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PUST FOR 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PUST FOR LIVET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7 178 447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7 268 179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MAGELSSEN MARIANNE YVONNE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Schultz' gate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925 448 907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PUST FOR LIVET AS</a:t>
            </a:r>
          </a:p>
        </p:txBody>
      </p:sp>
    </p:spTree>
  </p:cSld>
  <p:clrMapOvr>
    <a:masterClrMapping xmlns:a="http://schemas.openxmlformats.org/drawingml/2006/main"/>
  </p:clrMapOvr>
</p:sld>
</file>