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9870f4cd7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0c781ac1f4326"/>
  </p:sldMasterIdLst>
  <p:sldIdLst>
    <p:sldId xmlns:r="http://schemas.openxmlformats.org/officeDocument/2006/relationships" id="256" r:id="R813a9535978e4990"/>
    <p:sldId xmlns:r="http://schemas.openxmlformats.org/officeDocument/2006/relationships" id="257" r:id="Rbf408111f1184f79"/>
    <p:sldId xmlns:r="http://schemas.openxmlformats.org/officeDocument/2006/relationships" id="258" r:id="Rdeeafa885f784666"/>
    <p:sldId xmlns:r="http://schemas.openxmlformats.org/officeDocument/2006/relationships" id="259" r:id="R961d55f96e814d0a"/>
    <p:sldId xmlns:r="http://schemas.openxmlformats.org/officeDocument/2006/relationships" id="260" r:id="R66a7c149e1ed49b1"/>
    <p:sldId xmlns:r="http://schemas.openxmlformats.org/officeDocument/2006/relationships" id="261" r:id="R11ef34739c684ad7"/>
    <p:sldId xmlns:r="http://schemas.openxmlformats.org/officeDocument/2006/relationships" id="262" r:id="R66ba4e5bbdf7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0c781ac1f4326" /><Relationship Type="http://schemas.openxmlformats.org/officeDocument/2006/relationships/slide" Target="/ppt/slides/slide1.xml" Id="R813a9535978e4990" /><Relationship Type="http://schemas.openxmlformats.org/officeDocument/2006/relationships/slide" Target="/ppt/slides/slide2.xml" Id="Rbf408111f1184f79" /><Relationship Type="http://schemas.openxmlformats.org/officeDocument/2006/relationships/slide" Target="/ppt/slides/slide3.xml" Id="Rdeeafa885f784666" /><Relationship Type="http://schemas.openxmlformats.org/officeDocument/2006/relationships/slide" Target="/ppt/slides/slide4.xml" Id="R961d55f96e814d0a" /><Relationship Type="http://schemas.openxmlformats.org/officeDocument/2006/relationships/slide" Target="/ppt/slides/slide5.xml" Id="R66a7c149e1ed49b1" /><Relationship Type="http://schemas.openxmlformats.org/officeDocument/2006/relationships/slide" Target="/ppt/slides/slide6.xml" Id="R11ef34739c684ad7" /><Relationship Type="http://schemas.openxmlformats.org/officeDocument/2006/relationships/slide" Target="/ppt/slides/slide7.xml" Id="R66ba4e5bbdf7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22d296889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78e7ae7f4452" /><Relationship Type="http://schemas.openxmlformats.org/officeDocument/2006/relationships/theme" Target="/ppt/slideMasters/theme/theme1.xml" Id="R3496775ba045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178e7ae7f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8220b2a9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21429992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0542ed49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8cd02c72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d2082b20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07674ce9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e2e9ba9e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ANE EMILIE 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