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a5d2366b4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0f1f0457a4a24"/>
  </p:sldMasterIdLst>
  <p:sldIdLst>
    <p:sldId xmlns:r="http://schemas.openxmlformats.org/officeDocument/2006/relationships" id="256" r:id="R15adf9a3acb94d16"/>
    <p:sldId xmlns:r="http://schemas.openxmlformats.org/officeDocument/2006/relationships" id="257" r:id="R8b9e632643d9432b"/>
    <p:sldId xmlns:r="http://schemas.openxmlformats.org/officeDocument/2006/relationships" id="258" r:id="R35f6f6cb26b14b52"/>
    <p:sldId xmlns:r="http://schemas.openxmlformats.org/officeDocument/2006/relationships" id="259" r:id="R600ebfe3985a4ee7"/>
    <p:sldId xmlns:r="http://schemas.openxmlformats.org/officeDocument/2006/relationships" id="260" r:id="R48f3389def1f4bfb"/>
    <p:sldId xmlns:r="http://schemas.openxmlformats.org/officeDocument/2006/relationships" id="261" r:id="R8b015800edac469a"/>
    <p:sldId xmlns:r="http://schemas.openxmlformats.org/officeDocument/2006/relationships" id="262" r:id="R075d3236c95d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0f1f0457a4a24" /><Relationship Type="http://schemas.openxmlformats.org/officeDocument/2006/relationships/slide" Target="/ppt/slides/slide1.xml" Id="R15adf9a3acb94d16" /><Relationship Type="http://schemas.openxmlformats.org/officeDocument/2006/relationships/slide" Target="/ppt/slides/slide2.xml" Id="R8b9e632643d9432b" /><Relationship Type="http://schemas.openxmlformats.org/officeDocument/2006/relationships/slide" Target="/ppt/slides/slide3.xml" Id="R35f6f6cb26b14b52" /><Relationship Type="http://schemas.openxmlformats.org/officeDocument/2006/relationships/slide" Target="/ppt/slides/slide4.xml" Id="R600ebfe3985a4ee7" /><Relationship Type="http://schemas.openxmlformats.org/officeDocument/2006/relationships/slide" Target="/ppt/slides/slide5.xml" Id="R48f3389def1f4bfb" /><Relationship Type="http://schemas.openxmlformats.org/officeDocument/2006/relationships/slide" Target="/ppt/slides/slide6.xml" Id="R8b015800edac469a" /><Relationship Type="http://schemas.openxmlformats.org/officeDocument/2006/relationships/slide" Target="/ppt/slides/slide7.xml" Id="R075d3236c95d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652631831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605900f8f40d1" /><Relationship Type="http://schemas.openxmlformats.org/officeDocument/2006/relationships/theme" Target="/ppt/slideMasters/theme/theme1.xml" Id="R467c3fb40b684e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605900f8f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6ad6d23c9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6d735772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f54a5bd942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ae720cf78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683ab604b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5f5c2d44049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2f2baab4a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MITTAS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13 569 158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10 742 311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10 639 042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187 541 844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202 977 599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MITTHOLDING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CORNELICO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LUSCO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MITTHOLDING AS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925 492 809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