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ee355a95a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835452ed6b42ab"/>
  </p:sldMasterIdLst>
  <p:sldIdLst>
    <p:sldId xmlns:r="http://schemas.openxmlformats.org/officeDocument/2006/relationships" id="256" r:id="R770f83553d3b4e11"/>
    <p:sldId xmlns:r="http://schemas.openxmlformats.org/officeDocument/2006/relationships" id="257" r:id="R907a1cca47274c96"/>
    <p:sldId xmlns:r="http://schemas.openxmlformats.org/officeDocument/2006/relationships" id="258" r:id="Rf1daca75d8024735"/>
    <p:sldId xmlns:r="http://schemas.openxmlformats.org/officeDocument/2006/relationships" id="259" r:id="R49e6e2fe97344451"/>
    <p:sldId xmlns:r="http://schemas.openxmlformats.org/officeDocument/2006/relationships" id="260" r:id="Rd7ba5ecaa9944c07"/>
    <p:sldId xmlns:r="http://schemas.openxmlformats.org/officeDocument/2006/relationships" id="261" r:id="R7547e241720f4d74"/>
    <p:sldId xmlns:r="http://schemas.openxmlformats.org/officeDocument/2006/relationships" id="262" r:id="R8faacaaf24a7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35452ed6b42ab" /><Relationship Type="http://schemas.openxmlformats.org/officeDocument/2006/relationships/slide" Target="/ppt/slides/slide1.xml" Id="R770f83553d3b4e11" /><Relationship Type="http://schemas.openxmlformats.org/officeDocument/2006/relationships/slide" Target="/ppt/slides/slide2.xml" Id="R907a1cca47274c96" /><Relationship Type="http://schemas.openxmlformats.org/officeDocument/2006/relationships/slide" Target="/ppt/slides/slide3.xml" Id="Rf1daca75d8024735" /><Relationship Type="http://schemas.openxmlformats.org/officeDocument/2006/relationships/slide" Target="/ppt/slides/slide4.xml" Id="R49e6e2fe97344451" /><Relationship Type="http://schemas.openxmlformats.org/officeDocument/2006/relationships/slide" Target="/ppt/slides/slide5.xml" Id="Rd7ba5ecaa9944c07" /><Relationship Type="http://schemas.openxmlformats.org/officeDocument/2006/relationships/slide" Target="/ppt/slides/slide6.xml" Id="R7547e241720f4d74" /><Relationship Type="http://schemas.openxmlformats.org/officeDocument/2006/relationships/slide" Target="/ppt/slides/slide7.xml" Id="R8faacaaf24a7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2e91aa76d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cca2d2c654ea3" /><Relationship Type="http://schemas.openxmlformats.org/officeDocument/2006/relationships/theme" Target="/ppt/slideMasters/theme/theme1.xml" Id="Rd6fe8ea352b34a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2cca2d2c65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82242d7d2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d1744e6f4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eb4e3cbff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c22f5baf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d3cb26bda48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25efc7c1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4a5b63ed5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LITTLE CHEF FAH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LITTLE CHEF FAH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KITKONG NITTANA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HANSGÅRD KIM 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Nittana Kitkong, Storgata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925 496 324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LITTLE CHEF FAH AS</a:t>
            </a:r>
          </a:p>
        </p:txBody>
      </p:sp>
    </p:spTree>
  </p:cSld>
  <p:clrMapOvr>
    <a:masterClrMapping xmlns:a="http://schemas.openxmlformats.org/drawingml/2006/main"/>
  </p:clrMapOvr>
</p:sld>
</file>