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4f17abe6c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547a3bacf44ac"/>
  </p:sldMasterIdLst>
  <p:sldIdLst>
    <p:sldId xmlns:r="http://schemas.openxmlformats.org/officeDocument/2006/relationships" id="256" r:id="Ra6fc6b6f7ab44cb7"/>
    <p:sldId xmlns:r="http://schemas.openxmlformats.org/officeDocument/2006/relationships" id="257" r:id="Ra953d880f44f4431"/>
    <p:sldId xmlns:r="http://schemas.openxmlformats.org/officeDocument/2006/relationships" id="258" r:id="R83aebd57678a48ff"/>
    <p:sldId xmlns:r="http://schemas.openxmlformats.org/officeDocument/2006/relationships" id="259" r:id="R7444a10de8244e06"/>
    <p:sldId xmlns:r="http://schemas.openxmlformats.org/officeDocument/2006/relationships" id="260" r:id="R9aee3650985d4445"/>
    <p:sldId xmlns:r="http://schemas.openxmlformats.org/officeDocument/2006/relationships" id="261" r:id="R0694703423f24231"/>
    <p:sldId xmlns:r="http://schemas.openxmlformats.org/officeDocument/2006/relationships" id="262" r:id="R381da30f0dbf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547a3bacf44ac" /><Relationship Type="http://schemas.openxmlformats.org/officeDocument/2006/relationships/slide" Target="/ppt/slides/slide1.xml" Id="Ra6fc6b6f7ab44cb7" /><Relationship Type="http://schemas.openxmlformats.org/officeDocument/2006/relationships/slide" Target="/ppt/slides/slide2.xml" Id="Ra953d880f44f4431" /><Relationship Type="http://schemas.openxmlformats.org/officeDocument/2006/relationships/slide" Target="/ppt/slides/slide3.xml" Id="R83aebd57678a48ff" /><Relationship Type="http://schemas.openxmlformats.org/officeDocument/2006/relationships/slide" Target="/ppt/slides/slide4.xml" Id="R7444a10de8244e06" /><Relationship Type="http://schemas.openxmlformats.org/officeDocument/2006/relationships/slide" Target="/ppt/slides/slide5.xml" Id="R9aee3650985d4445" /><Relationship Type="http://schemas.openxmlformats.org/officeDocument/2006/relationships/slide" Target="/ppt/slides/slide6.xml" Id="R0694703423f24231" /><Relationship Type="http://schemas.openxmlformats.org/officeDocument/2006/relationships/slide" Target="/ppt/slides/slide7.xml" Id="R381da30f0dbf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a9f828860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943963e624f97" /><Relationship Type="http://schemas.openxmlformats.org/officeDocument/2006/relationships/theme" Target="/ppt/slideMasters/theme/theme1.xml" Id="R136082351328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943963e62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604168d4840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c862664f4d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41cb5b283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4ab08d468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cbffd7fb6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4abf9328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d0e99885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