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57501a00ae46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16e454e0548e6"/>
  </p:sldMasterIdLst>
  <p:sldIdLst>
    <p:sldId xmlns:r="http://schemas.openxmlformats.org/officeDocument/2006/relationships" id="256" r:id="R5aaf13ed66bc46ff"/>
    <p:sldId xmlns:r="http://schemas.openxmlformats.org/officeDocument/2006/relationships" id="257" r:id="R514ade960c3a4f0e"/>
    <p:sldId xmlns:r="http://schemas.openxmlformats.org/officeDocument/2006/relationships" id="258" r:id="R0127642bf16748e4"/>
    <p:sldId xmlns:r="http://schemas.openxmlformats.org/officeDocument/2006/relationships" id="259" r:id="R3abf8d1df3eb4e20"/>
    <p:sldId xmlns:r="http://schemas.openxmlformats.org/officeDocument/2006/relationships" id="260" r:id="Rf23b6aafb1184bdc"/>
    <p:sldId xmlns:r="http://schemas.openxmlformats.org/officeDocument/2006/relationships" id="261" r:id="R35dacaac865b42db"/>
    <p:sldId xmlns:r="http://schemas.openxmlformats.org/officeDocument/2006/relationships" id="262" r:id="R1d77c0fce077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16e454e0548e6" /><Relationship Type="http://schemas.openxmlformats.org/officeDocument/2006/relationships/slide" Target="/ppt/slides/slide1.xml" Id="R5aaf13ed66bc46ff" /><Relationship Type="http://schemas.openxmlformats.org/officeDocument/2006/relationships/slide" Target="/ppt/slides/slide2.xml" Id="R514ade960c3a4f0e" /><Relationship Type="http://schemas.openxmlformats.org/officeDocument/2006/relationships/slide" Target="/ppt/slides/slide3.xml" Id="R0127642bf16748e4" /><Relationship Type="http://schemas.openxmlformats.org/officeDocument/2006/relationships/slide" Target="/ppt/slides/slide4.xml" Id="R3abf8d1df3eb4e20" /><Relationship Type="http://schemas.openxmlformats.org/officeDocument/2006/relationships/slide" Target="/ppt/slides/slide5.xml" Id="Rf23b6aafb1184bdc" /><Relationship Type="http://schemas.openxmlformats.org/officeDocument/2006/relationships/slide" Target="/ppt/slides/slide6.xml" Id="R35dacaac865b42db" /><Relationship Type="http://schemas.openxmlformats.org/officeDocument/2006/relationships/slide" Target="/ppt/slides/slide7.xml" Id="R1d77c0fce077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397cc5539f44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de91865224f72" /><Relationship Type="http://schemas.openxmlformats.org/officeDocument/2006/relationships/theme" Target="/ppt/slideMasters/theme/theme1.xml" Id="R95d19e46601d41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5de91865224f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5ed8ef7bc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db8a939d84c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c456f9c254b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3130c40d14f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2cfe4265c40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a4a4454b04f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695c61f1549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 OCEAN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OCEAN MEDIA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2 015 475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−159 841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898 151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1 135 331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KLANN STEN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Sturødveien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925 534 749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 OCEAN MEDIA AS</a:t>
            </a:r>
          </a:p>
        </p:txBody>
      </p:sp>
    </p:spTree>
  </p:cSld>
  <p:clrMapOvr>
    <a:masterClrMapping xmlns:a="http://schemas.openxmlformats.org/drawingml/2006/main"/>
  </p:clrMapOvr>
</p:sld>
</file>