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8fcc1e61664d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dd28dc86504939"/>
  </p:sldMasterIdLst>
  <p:sldIdLst>
    <p:sldId xmlns:r="http://schemas.openxmlformats.org/officeDocument/2006/relationships" id="256" r:id="R8d353c7571524592"/>
    <p:sldId xmlns:r="http://schemas.openxmlformats.org/officeDocument/2006/relationships" id="257" r:id="R74fe8c1692524f26"/>
    <p:sldId xmlns:r="http://schemas.openxmlformats.org/officeDocument/2006/relationships" id="258" r:id="Rb112d4aef9a04c8f"/>
    <p:sldId xmlns:r="http://schemas.openxmlformats.org/officeDocument/2006/relationships" id="259" r:id="R37c80043d63c4da9"/>
    <p:sldId xmlns:r="http://schemas.openxmlformats.org/officeDocument/2006/relationships" id="260" r:id="R9e9ef8ac1a254ec3"/>
    <p:sldId xmlns:r="http://schemas.openxmlformats.org/officeDocument/2006/relationships" id="261" r:id="R1d07a6b9fbd14dea"/>
    <p:sldId xmlns:r="http://schemas.openxmlformats.org/officeDocument/2006/relationships" id="262" r:id="R8580486b69134f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dd28dc86504939" /><Relationship Type="http://schemas.openxmlformats.org/officeDocument/2006/relationships/slide" Target="/ppt/slides/slide1.xml" Id="R8d353c7571524592" /><Relationship Type="http://schemas.openxmlformats.org/officeDocument/2006/relationships/slide" Target="/ppt/slides/slide2.xml" Id="R74fe8c1692524f26" /><Relationship Type="http://schemas.openxmlformats.org/officeDocument/2006/relationships/slide" Target="/ppt/slides/slide3.xml" Id="Rb112d4aef9a04c8f" /><Relationship Type="http://schemas.openxmlformats.org/officeDocument/2006/relationships/slide" Target="/ppt/slides/slide4.xml" Id="R37c80043d63c4da9" /><Relationship Type="http://schemas.openxmlformats.org/officeDocument/2006/relationships/slide" Target="/ppt/slides/slide5.xml" Id="R9e9ef8ac1a254ec3" /><Relationship Type="http://schemas.openxmlformats.org/officeDocument/2006/relationships/slide" Target="/ppt/slides/slide6.xml" Id="R1d07a6b9fbd14dea" /><Relationship Type="http://schemas.openxmlformats.org/officeDocument/2006/relationships/slide" Target="/ppt/slides/slide7.xml" Id="R8580486b69134f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bcc18d2e564f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61a20961a4454a" /><Relationship Type="http://schemas.openxmlformats.org/officeDocument/2006/relationships/theme" Target="/ppt/slideMasters/theme/theme1.xml" Id="R3f253e063f9f43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61a20961a445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ff5ab8da154e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bc7dc4f0534c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ed4bc23c104f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65b9da8b7149c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cd65334c1140a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19efed07ab493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bb8ea65fd74a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AT TRAKTORHOLDING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 TRAKTORHOLDING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 TRAKTORHOLDING AS ble etablert [år] og holder til i Randaberg.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 TRAKTORHOLDING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 TRAKTORHOLDING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 TRAKTORHOLDING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−56 395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19 762 678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41 882 097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66 448 029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 TRAKTORHOLDING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BRI AGRI AS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IMMI AS  –  17,0 %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CABALLO AS  –  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GTI AS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 TRAKTORHOLDING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Tangen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4072 Randaberg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925 538 019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 TRAKTORHOLDING AS</a:t>
            </a:r>
          </a:p>
        </p:txBody>
      </p:sp>
    </p:spTree>
  </p:cSld>
  <p:clrMapOvr>
    <a:masterClrMapping xmlns:a="http://schemas.openxmlformats.org/drawingml/2006/main"/>
  </p:clrMapOvr>
</p:sld>
</file>