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5cf7fce6e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f154afe474e0e"/>
  </p:sldMasterIdLst>
  <p:sldIdLst>
    <p:sldId xmlns:r="http://schemas.openxmlformats.org/officeDocument/2006/relationships" id="256" r:id="Rcf9ffce1ac5c4ef8"/>
    <p:sldId xmlns:r="http://schemas.openxmlformats.org/officeDocument/2006/relationships" id="257" r:id="R43e2f975d9d540d2"/>
    <p:sldId xmlns:r="http://schemas.openxmlformats.org/officeDocument/2006/relationships" id="258" r:id="R3b22243bbaf74d39"/>
    <p:sldId xmlns:r="http://schemas.openxmlformats.org/officeDocument/2006/relationships" id="259" r:id="R3424544207f84579"/>
    <p:sldId xmlns:r="http://schemas.openxmlformats.org/officeDocument/2006/relationships" id="260" r:id="Reb8574dba0f949c7"/>
    <p:sldId xmlns:r="http://schemas.openxmlformats.org/officeDocument/2006/relationships" id="261" r:id="R58398c4bf6114126"/>
    <p:sldId xmlns:r="http://schemas.openxmlformats.org/officeDocument/2006/relationships" id="262" r:id="R98477415173b48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f154afe474e0e" /><Relationship Type="http://schemas.openxmlformats.org/officeDocument/2006/relationships/slide" Target="/ppt/slides/slide1.xml" Id="Rcf9ffce1ac5c4ef8" /><Relationship Type="http://schemas.openxmlformats.org/officeDocument/2006/relationships/slide" Target="/ppt/slides/slide2.xml" Id="R43e2f975d9d540d2" /><Relationship Type="http://schemas.openxmlformats.org/officeDocument/2006/relationships/slide" Target="/ppt/slides/slide3.xml" Id="R3b22243bbaf74d39" /><Relationship Type="http://schemas.openxmlformats.org/officeDocument/2006/relationships/slide" Target="/ppt/slides/slide4.xml" Id="R3424544207f84579" /><Relationship Type="http://schemas.openxmlformats.org/officeDocument/2006/relationships/slide" Target="/ppt/slides/slide5.xml" Id="Reb8574dba0f949c7" /><Relationship Type="http://schemas.openxmlformats.org/officeDocument/2006/relationships/slide" Target="/ppt/slides/slide6.xml" Id="R58398c4bf6114126" /><Relationship Type="http://schemas.openxmlformats.org/officeDocument/2006/relationships/slide" Target="/ppt/slides/slide7.xml" Id="R98477415173b48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38773e256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263dd72c54ee8" /><Relationship Type="http://schemas.openxmlformats.org/officeDocument/2006/relationships/theme" Target="/ppt/slideMasters/theme/theme1.xml" Id="R465f50421fba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263dd72c54e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f6c1c86aa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a42cbdfa74e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fb0086680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0fa366437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5b847e523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85c0c9b45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1c0c3e2e5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 INVEST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 INVEST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48 951 223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49 126 041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H&amp;O INDUSTRIER AS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EMKO CAPITAL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TARJEI SJANSEN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CREO FOUNDATION AS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