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ce8f9af9f4c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93a4bff5f14aea"/>
  </p:sldMasterIdLst>
  <p:sldIdLst>
    <p:sldId xmlns:r="http://schemas.openxmlformats.org/officeDocument/2006/relationships" id="256" r:id="R1e51d3e98a6d4eef"/>
    <p:sldId xmlns:r="http://schemas.openxmlformats.org/officeDocument/2006/relationships" id="257" r:id="R407930f7cc97469f"/>
    <p:sldId xmlns:r="http://schemas.openxmlformats.org/officeDocument/2006/relationships" id="258" r:id="R6719f0df931840d0"/>
    <p:sldId xmlns:r="http://schemas.openxmlformats.org/officeDocument/2006/relationships" id="259" r:id="Rcb06730352ac4f32"/>
    <p:sldId xmlns:r="http://schemas.openxmlformats.org/officeDocument/2006/relationships" id="260" r:id="R5a5bc12f0a744964"/>
    <p:sldId xmlns:r="http://schemas.openxmlformats.org/officeDocument/2006/relationships" id="261" r:id="R8c4acf925ecf463f"/>
    <p:sldId xmlns:r="http://schemas.openxmlformats.org/officeDocument/2006/relationships" id="262" r:id="R48315e35e8cf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3a4bff5f14aea" /><Relationship Type="http://schemas.openxmlformats.org/officeDocument/2006/relationships/slide" Target="/ppt/slides/slide1.xml" Id="R1e51d3e98a6d4eef" /><Relationship Type="http://schemas.openxmlformats.org/officeDocument/2006/relationships/slide" Target="/ppt/slides/slide2.xml" Id="R407930f7cc97469f" /><Relationship Type="http://schemas.openxmlformats.org/officeDocument/2006/relationships/slide" Target="/ppt/slides/slide3.xml" Id="R6719f0df931840d0" /><Relationship Type="http://schemas.openxmlformats.org/officeDocument/2006/relationships/slide" Target="/ppt/slides/slide4.xml" Id="Rcb06730352ac4f32" /><Relationship Type="http://schemas.openxmlformats.org/officeDocument/2006/relationships/slide" Target="/ppt/slides/slide5.xml" Id="R5a5bc12f0a744964" /><Relationship Type="http://schemas.openxmlformats.org/officeDocument/2006/relationships/slide" Target="/ppt/slides/slide6.xml" Id="R8c4acf925ecf463f" /><Relationship Type="http://schemas.openxmlformats.org/officeDocument/2006/relationships/slide" Target="/ppt/slides/slide7.xml" Id="R48315e35e8cf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abf544a83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152e0ac384851" /><Relationship Type="http://schemas.openxmlformats.org/officeDocument/2006/relationships/theme" Target="/ppt/slideMasters/theme/theme1.xml" Id="R18ff9852d0f3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c152e0ac38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887c27770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e9d85927b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23d5152d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050cf504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365a3831d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49fd25dd6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b7aa9024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5 954 754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