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b1d90525e241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7919070dd4719"/>
  </p:sldMasterIdLst>
  <p:sldIdLst>
    <p:sldId xmlns:r="http://schemas.openxmlformats.org/officeDocument/2006/relationships" id="256" r:id="Re477c0c77f7a4038"/>
    <p:sldId xmlns:r="http://schemas.openxmlformats.org/officeDocument/2006/relationships" id="257" r:id="Ra97f8032ae34430d"/>
    <p:sldId xmlns:r="http://schemas.openxmlformats.org/officeDocument/2006/relationships" id="258" r:id="Re3113ae515cf4363"/>
    <p:sldId xmlns:r="http://schemas.openxmlformats.org/officeDocument/2006/relationships" id="259" r:id="R940a6ff8aec84f67"/>
    <p:sldId xmlns:r="http://schemas.openxmlformats.org/officeDocument/2006/relationships" id="260" r:id="Ree332cd3db8e4298"/>
    <p:sldId xmlns:r="http://schemas.openxmlformats.org/officeDocument/2006/relationships" id="261" r:id="Rb5efe8a7a6604f7b"/>
    <p:sldId xmlns:r="http://schemas.openxmlformats.org/officeDocument/2006/relationships" id="262" r:id="Rdaaaaf4a2dd64c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7919070dd4719" /><Relationship Type="http://schemas.openxmlformats.org/officeDocument/2006/relationships/slide" Target="/ppt/slides/slide1.xml" Id="Re477c0c77f7a4038" /><Relationship Type="http://schemas.openxmlformats.org/officeDocument/2006/relationships/slide" Target="/ppt/slides/slide2.xml" Id="Ra97f8032ae34430d" /><Relationship Type="http://schemas.openxmlformats.org/officeDocument/2006/relationships/slide" Target="/ppt/slides/slide3.xml" Id="Re3113ae515cf4363" /><Relationship Type="http://schemas.openxmlformats.org/officeDocument/2006/relationships/slide" Target="/ppt/slides/slide4.xml" Id="R940a6ff8aec84f67" /><Relationship Type="http://schemas.openxmlformats.org/officeDocument/2006/relationships/slide" Target="/ppt/slides/slide5.xml" Id="Ree332cd3db8e4298" /><Relationship Type="http://schemas.openxmlformats.org/officeDocument/2006/relationships/slide" Target="/ppt/slides/slide6.xml" Id="Rb5efe8a7a6604f7b" /><Relationship Type="http://schemas.openxmlformats.org/officeDocument/2006/relationships/slide" Target="/ppt/slides/slide7.xml" Id="Rdaaaaf4a2dd64c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135b5b50644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a0f233dec4454" /><Relationship Type="http://schemas.openxmlformats.org/officeDocument/2006/relationships/theme" Target="/ppt/slideMasters/theme/theme1.xml" Id="R36f4c113828a48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fa0f233dec44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49e882abe40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5b4368c644d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83e6624a842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cd40a803646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c3695b89243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f206c53794e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a55a105c243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VALSI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−320 279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6 979 390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56 208 013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56 350 172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BOOTES AS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 BIRKELAND HOLDING AS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BIRKELAND HOLDING AS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SIGBJØRN  –  11,8 %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Storheia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925 560 537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VALSI AS</a:t>
            </a:r>
          </a:p>
        </p:txBody>
      </p:sp>
    </p:spTree>
  </p:cSld>
  <p:clrMapOvr>
    <a:masterClrMapping xmlns:a="http://schemas.openxmlformats.org/drawingml/2006/main"/>
  </p:clrMapOvr>
</p:sld>
</file>