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89d225e49474e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a168e9ad68b46c1"/>
  </p:sldMasterIdLst>
  <p:sldIdLst>
    <p:sldId xmlns:r="http://schemas.openxmlformats.org/officeDocument/2006/relationships" id="256" r:id="R85dee95c17bd434d"/>
    <p:sldId xmlns:r="http://schemas.openxmlformats.org/officeDocument/2006/relationships" id="257" r:id="Rf4822a5a8f924bd2"/>
    <p:sldId xmlns:r="http://schemas.openxmlformats.org/officeDocument/2006/relationships" id="258" r:id="R55c84e062df7414a"/>
    <p:sldId xmlns:r="http://schemas.openxmlformats.org/officeDocument/2006/relationships" id="259" r:id="Rb0e9256e031c4c71"/>
    <p:sldId xmlns:r="http://schemas.openxmlformats.org/officeDocument/2006/relationships" id="260" r:id="R3a587605ca534d5c"/>
    <p:sldId xmlns:r="http://schemas.openxmlformats.org/officeDocument/2006/relationships" id="261" r:id="R0890d1b1989b4593"/>
    <p:sldId xmlns:r="http://schemas.openxmlformats.org/officeDocument/2006/relationships" id="262" r:id="R2618f6c26b6f4f1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168e9ad68b46c1" /><Relationship Type="http://schemas.openxmlformats.org/officeDocument/2006/relationships/slide" Target="/ppt/slides/slide1.xml" Id="R85dee95c17bd434d" /><Relationship Type="http://schemas.openxmlformats.org/officeDocument/2006/relationships/slide" Target="/ppt/slides/slide2.xml" Id="Rf4822a5a8f924bd2" /><Relationship Type="http://schemas.openxmlformats.org/officeDocument/2006/relationships/slide" Target="/ppt/slides/slide3.xml" Id="R55c84e062df7414a" /><Relationship Type="http://schemas.openxmlformats.org/officeDocument/2006/relationships/slide" Target="/ppt/slides/slide4.xml" Id="Rb0e9256e031c4c71" /><Relationship Type="http://schemas.openxmlformats.org/officeDocument/2006/relationships/slide" Target="/ppt/slides/slide5.xml" Id="R3a587605ca534d5c" /><Relationship Type="http://schemas.openxmlformats.org/officeDocument/2006/relationships/slide" Target="/ppt/slides/slide6.xml" Id="R0890d1b1989b4593" /><Relationship Type="http://schemas.openxmlformats.org/officeDocument/2006/relationships/slide" Target="/ppt/slides/slide7.xml" Id="R2618f6c26b6f4f1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d855b037f84f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5a40bb7c774901" /><Relationship Type="http://schemas.openxmlformats.org/officeDocument/2006/relationships/theme" Target="/ppt/slideMasters/theme/theme1.xml" Id="Rec34cf8ead9842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b5a40bb7c77490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9d83696c7542e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f926e0693b4f1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b0a3e89c4a43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ec8b3f1f4148f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9ea3224a7d4a4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bc641be91c42a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29e84fd0cd435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STRANNEN GULL OG GRØNNE SKOGER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STRANNEN GULL OG GRØNNE SKOGER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STRANNEN GULL OG GRØNNE SKOGER AS ble etablert [år] og holder til i Moi.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STRANNEN GULL OG GRØNNE SKOGER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STRANNEN GULL OG GRØNNE SKOGER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STRANNEN GULL OG GRØNNE SKOGER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−3 727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220 851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975 792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1 040 000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STRANNEN GULL OG GRØNNE SKOGER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TJELLESVIK KNUT JONE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STRANNEN GULL OG GRØNNE SKOGER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Strannen 386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4460 Moi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925 566 039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STRANNEN GULL OG GRØNNE SKOGER AS</a:t>
            </a:r>
          </a:p>
        </p:txBody>
      </p:sp>
    </p:spTree>
  </p:cSld>
  <p:clrMapOvr>
    <a:masterClrMapping xmlns:a="http://schemas.openxmlformats.org/drawingml/2006/main"/>
  </p:clrMapOvr>
</p:sld>
</file>