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69845f066d45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af7f49d46f49c1"/>
  </p:sldMasterIdLst>
  <p:sldIdLst>
    <p:sldId xmlns:r="http://schemas.openxmlformats.org/officeDocument/2006/relationships" id="256" r:id="Rf35fc6203fc44045"/>
    <p:sldId xmlns:r="http://schemas.openxmlformats.org/officeDocument/2006/relationships" id="257" r:id="R2b78c3c051c74aae"/>
    <p:sldId xmlns:r="http://schemas.openxmlformats.org/officeDocument/2006/relationships" id="258" r:id="R8b97d1b5ae87410d"/>
    <p:sldId xmlns:r="http://schemas.openxmlformats.org/officeDocument/2006/relationships" id="259" r:id="R5dc704f098f84acb"/>
    <p:sldId xmlns:r="http://schemas.openxmlformats.org/officeDocument/2006/relationships" id="260" r:id="Ra180040112404691"/>
    <p:sldId xmlns:r="http://schemas.openxmlformats.org/officeDocument/2006/relationships" id="261" r:id="R0e2acff47dda4ee2"/>
    <p:sldId xmlns:r="http://schemas.openxmlformats.org/officeDocument/2006/relationships" id="262" r:id="Rbb9e28421f4e46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af7f49d46f49c1" /><Relationship Type="http://schemas.openxmlformats.org/officeDocument/2006/relationships/slide" Target="/ppt/slides/slide1.xml" Id="Rf35fc6203fc44045" /><Relationship Type="http://schemas.openxmlformats.org/officeDocument/2006/relationships/slide" Target="/ppt/slides/slide2.xml" Id="R2b78c3c051c74aae" /><Relationship Type="http://schemas.openxmlformats.org/officeDocument/2006/relationships/slide" Target="/ppt/slides/slide3.xml" Id="R8b97d1b5ae87410d" /><Relationship Type="http://schemas.openxmlformats.org/officeDocument/2006/relationships/slide" Target="/ppt/slides/slide4.xml" Id="R5dc704f098f84acb" /><Relationship Type="http://schemas.openxmlformats.org/officeDocument/2006/relationships/slide" Target="/ppt/slides/slide5.xml" Id="Ra180040112404691" /><Relationship Type="http://schemas.openxmlformats.org/officeDocument/2006/relationships/slide" Target="/ppt/slides/slide6.xml" Id="R0e2acff47dda4ee2" /><Relationship Type="http://schemas.openxmlformats.org/officeDocument/2006/relationships/slide" Target="/ppt/slides/slide7.xml" Id="Rbb9e28421f4e46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ab4d9f735044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4c9be29884685" /><Relationship Type="http://schemas.openxmlformats.org/officeDocument/2006/relationships/theme" Target="/ppt/slideMasters/theme/theme1.xml" Id="R1fe2f561c2a34d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04c9be298846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e63da43f449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0fa37a66640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5c1d8ca8c4e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2b6f6f1f649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97afe8d7047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89d87c51949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2f7112b7d44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 NORDNES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 NORDNES TRANSPORT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14 120 825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1 039 353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5 966 419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9 766 207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NORDNES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Litlfossvegen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925 579 521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