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45fc99056d24ae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90765f34ed949be"/>
  </p:sldMasterIdLst>
  <p:sldIdLst>
    <p:sldId xmlns:r="http://schemas.openxmlformats.org/officeDocument/2006/relationships" id="256" r:id="Rd891e25f4de14dc0"/>
    <p:sldId xmlns:r="http://schemas.openxmlformats.org/officeDocument/2006/relationships" id="257" r:id="Ra8fd1b0c5d3c41d1"/>
    <p:sldId xmlns:r="http://schemas.openxmlformats.org/officeDocument/2006/relationships" id="258" r:id="R8a5a533ecbbb4292"/>
    <p:sldId xmlns:r="http://schemas.openxmlformats.org/officeDocument/2006/relationships" id="259" r:id="R75c8b0d670c44563"/>
    <p:sldId xmlns:r="http://schemas.openxmlformats.org/officeDocument/2006/relationships" id="260" r:id="R4ad436d9bd154aa9"/>
    <p:sldId xmlns:r="http://schemas.openxmlformats.org/officeDocument/2006/relationships" id="261" r:id="R3ba5dfa64a044c0c"/>
    <p:sldId xmlns:r="http://schemas.openxmlformats.org/officeDocument/2006/relationships" id="262" r:id="Rc63f2bc0001148a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90765f34ed949be" /><Relationship Type="http://schemas.openxmlformats.org/officeDocument/2006/relationships/slide" Target="/ppt/slides/slide1.xml" Id="Rd891e25f4de14dc0" /><Relationship Type="http://schemas.openxmlformats.org/officeDocument/2006/relationships/slide" Target="/ppt/slides/slide2.xml" Id="Ra8fd1b0c5d3c41d1" /><Relationship Type="http://schemas.openxmlformats.org/officeDocument/2006/relationships/slide" Target="/ppt/slides/slide3.xml" Id="R8a5a533ecbbb4292" /><Relationship Type="http://schemas.openxmlformats.org/officeDocument/2006/relationships/slide" Target="/ppt/slides/slide4.xml" Id="R75c8b0d670c44563" /><Relationship Type="http://schemas.openxmlformats.org/officeDocument/2006/relationships/slide" Target="/ppt/slides/slide5.xml" Id="R4ad436d9bd154aa9" /><Relationship Type="http://schemas.openxmlformats.org/officeDocument/2006/relationships/slide" Target="/ppt/slides/slide6.xml" Id="R3ba5dfa64a044c0c" /><Relationship Type="http://schemas.openxmlformats.org/officeDocument/2006/relationships/slide" Target="/ppt/slides/slide7.xml" Id="Rc63f2bc0001148a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567d0703f4f45b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56013f7fca43a0" /><Relationship Type="http://schemas.openxmlformats.org/officeDocument/2006/relationships/theme" Target="/ppt/slideMasters/theme/theme1.xml" Id="Re59b4dfbc3be429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356013f7fca43a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ed5510bf93469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b8e13c2ea94fe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da2d730904434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97a95d44e84e7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debeb1344c49f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4c1685a6d441b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73f2c1f54d46e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B/G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B/G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B/G INVEST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B/G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B/G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B/G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−19 380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−240 782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390 600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1 040 600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B/G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SIDDIS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B/G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925 591 815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B/G INVEST AS</a:t>
            </a:r>
          </a:p>
        </p:txBody>
      </p:sp>
    </p:spTree>
  </p:cSld>
  <p:clrMapOvr>
    <a:masterClrMapping xmlns:a="http://schemas.openxmlformats.org/drawingml/2006/main"/>
  </p:clrMapOvr>
</p:sld>
</file>