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98dc35d9e04e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d4453781874a02"/>
  </p:sldMasterIdLst>
  <p:sldIdLst>
    <p:sldId xmlns:r="http://schemas.openxmlformats.org/officeDocument/2006/relationships" id="256" r:id="R58a7940460004952"/>
    <p:sldId xmlns:r="http://schemas.openxmlformats.org/officeDocument/2006/relationships" id="257" r:id="Rba6157b249f6474c"/>
    <p:sldId xmlns:r="http://schemas.openxmlformats.org/officeDocument/2006/relationships" id="258" r:id="Ra865248bf2b743a1"/>
    <p:sldId xmlns:r="http://schemas.openxmlformats.org/officeDocument/2006/relationships" id="259" r:id="R52c70ae27a894bb4"/>
    <p:sldId xmlns:r="http://schemas.openxmlformats.org/officeDocument/2006/relationships" id="260" r:id="R7baa8f9371664014"/>
    <p:sldId xmlns:r="http://schemas.openxmlformats.org/officeDocument/2006/relationships" id="261" r:id="R82eee908413744a9"/>
    <p:sldId xmlns:r="http://schemas.openxmlformats.org/officeDocument/2006/relationships" id="262" r:id="Rfcc7ddb7412043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d4453781874a02" /><Relationship Type="http://schemas.openxmlformats.org/officeDocument/2006/relationships/slide" Target="/ppt/slides/slide1.xml" Id="R58a7940460004952" /><Relationship Type="http://schemas.openxmlformats.org/officeDocument/2006/relationships/slide" Target="/ppt/slides/slide2.xml" Id="Rba6157b249f6474c" /><Relationship Type="http://schemas.openxmlformats.org/officeDocument/2006/relationships/slide" Target="/ppt/slides/slide3.xml" Id="Ra865248bf2b743a1" /><Relationship Type="http://schemas.openxmlformats.org/officeDocument/2006/relationships/slide" Target="/ppt/slides/slide4.xml" Id="R52c70ae27a894bb4" /><Relationship Type="http://schemas.openxmlformats.org/officeDocument/2006/relationships/slide" Target="/ppt/slides/slide5.xml" Id="R7baa8f9371664014" /><Relationship Type="http://schemas.openxmlformats.org/officeDocument/2006/relationships/slide" Target="/ppt/slides/slide6.xml" Id="R82eee908413744a9" /><Relationship Type="http://schemas.openxmlformats.org/officeDocument/2006/relationships/slide" Target="/ppt/slides/slide7.xml" Id="Rfcc7ddb7412043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81d52939314a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e31a27eba4389" /><Relationship Type="http://schemas.openxmlformats.org/officeDocument/2006/relationships/theme" Target="/ppt/slideMasters/theme/theme1.xml" Id="R61a3e62061ff49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0e31a27eba43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c771d9ee940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52392e12147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18515613b47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668ba5ef941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e25275c1a4c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3c132dc074f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f15bed36346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REODOR INVEST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REODOR INVEST 1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−606 988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110 982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182 855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REODOR HOLDING AS  –  68,4 %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ECKBOS SIGARFABRIKK AS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 SOLO AS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NICONIC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BENTE KK AS  –  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BABELICIOUS UNICORN HUNTER AS  –  2,1 %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Reodor Studios AS, Torggata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925 600 156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