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4d1917d274b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48cc2463d64184"/>
  </p:sldMasterIdLst>
  <p:sldIdLst>
    <p:sldId xmlns:r="http://schemas.openxmlformats.org/officeDocument/2006/relationships" id="256" r:id="R7675a9d187744437"/>
    <p:sldId xmlns:r="http://schemas.openxmlformats.org/officeDocument/2006/relationships" id="257" r:id="Rb3ad467bae0f4927"/>
    <p:sldId xmlns:r="http://schemas.openxmlformats.org/officeDocument/2006/relationships" id="258" r:id="R890d4204f6044391"/>
    <p:sldId xmlns:r="http://schemas.openxmlformats.org/officeDocument/2006/relationships" id="259" r:id="Ra540923004a4412d"/>
    <p:sldId xmlns:r="http://schemas.openxmlformats.org/officeDocument/2006/relationships" id="260" r:id="Rf551ea8ccb1b470d"/>
    <p:sldId xmlns:r="http://schemas.openxmlformats.org/officeDocument/2006/relationships" id="261" r:id="R8c654f4e933a44a5"/>
    <p:sldId xmlns:r="http://schemas.openxmlformats.org/officeDocument/2006/relationships" id="262" r:id="R0e0484109be3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8cc2463d64184" /><Relationship Type="http://schemas.openxmlformats.org/officeDocument/2006/relationships/slide" Target="/ppt/slides/slide1.xml" Id="R7675a9d187744437" /><Relationship Type="http://schemas.openxmlformats.org/officeDocument/2006/relationships/slide" Target="/ppt/slides/slide2.xml" Id="Rb3ad467bae0f4927" /><Relationship Type="http://schemas.openxmlformats.org/officeDocument/2006/relationships/slide" Target="/ppt/slides/slide3.xml" Id="R890d4204f6044391" /><Relationship Type="http://schemas.openxmlformats.org/officeDocument/2006/relationships/slide" Target="/ppt/slides/slide4.xml" Id="Ra540923004a4412d" /><Relationship Type="http://schemas.openxmlformats.org/officeDocument/2006/relationships/slide" Target="/ppt/slides/slide5.xml" Id="Rf551ea8ccb1b470d" /><Relationship Type="http://schemas.openxmlformats.org/officeDocument/2006/relationships/slide" Target="/ppt/slides/slide6.xml" Id="R8c654f4e933a44a5" /><Relationship Type="http://schemas.openxmlformats.org/officeDocument/2006/relationships/slide" Target="/ppt/slides/slide7.xml" Id="R0e0484109be3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9b33549e4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a66a06772456d" /><Relationship Type="http://schemas.openxmlformats.org/officeDocument/2006/relationships/theme" Target="/ppt/slideMasters/theme/theme1.xml" Id="Rea9c48fffd14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a66a06772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861c84cbd4a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eb69a714548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36523f432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e5e108fee43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1dc2979e04d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ac6923734d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51fbb634749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AUSTERHEIM ERLEND BØGWALD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Gulaksveien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