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d55b17327d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f5b6dd864489a"/>
  </p:sldMasterIdLst>
  <p:sldIdLst>
    <p:sldId xmlns:r="http://schemas.openxmlformats.org/officeDocument/2006/relationships" id="256" r:id="R8328e4cae2144e32"/>
    <p:sldId xmlns:r="http://schemas.openxmlformats.org/officeDocument/2006/relationships" id="257" r:id="R45bc56d7059b460d"/>
    <p:sldId xmlns:r="http://schemas.openxmlformats.org/officeDocument/2006/relationships" id="258" r:id="R66d9962759a54daa"/>
    <p:sldId xmlns:r="http://schemas.openxmlformats.org/officeDocument/2006/relationships" id="259" r:id="R5e168109a62a4e07"/>
    <p:sldId xmlns:r="http://schemas.openxmlformats.org/officeDocument/2006/relationships" id="260" r:id="Rb6d8d9dd2d4046bc"/>
    <p:sldId xmlns:r="http://schemas.openxmlformats.org/officeDocument/2006/relationships" id="261" r:id="Red69bbf485014324"/>
    <p:sldId xmlns:r="http://schemas.openxmlformats.org/officeDocument/2006/relationships" id="262" r:id="Rc6c6350f6de948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f5b6dd864489a" /><Relationship Type="http://schemas.openxmlformats.org/officeDocument/2006/relationships/slide" Target="/ppt/slides/slide1.xml" Id="R8328e4cae2144e32" /><Relationship Type="http://schemas.openxmlformats.org/officeDocument/2006/relationships/slide" Target="/ppt/slides/slide2.xml" Id="R45bc56d7059b460d" /><Relationship Type="http://schemas.openxmlformats.org/officeDocument/2006/relationships/slide" Target="/ppt/slides/slide3.xml" Id="R66d9962759a54daa" /><Relationship Type="http://schemas.openxmlformats.org/officeDocument/2006/relationships/slide" Target="/ppt/slides/slide4.xml" Id="R5e168109a62a4e07" /><Relationship Type="http://schemas.openxmlformats.org/officeDocument/2006/relationships/slide" Target="/ppt/slides/slide5.xml" Id="Rb6d8d9dd2d4046bc" /><Relationship Type="http://schemas.openxmlformats.org/officeDocument/2006/relationships/slide" Target="/ppt/slides/slide6.xml" Id="Red69bbf485014324" /><Relationship Type="http://schemas.openxmlformats.org/officeDocument/2006/relationships/slide" Target="/ppt/slides/slide7.xml" Id="Rc6c6350f6de948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db108c6674c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5e08684434bad" /><Relationship Type="http://schemas.openxmlformats.org/officeDocument/2006/relationships/theme" Target="/ppt/slideMasters/theme/theme1.xml" Id="R546cf3cd1b11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b5e08684434b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13d4315b6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66cf5eba34c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9cab659364a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abbd4206644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673c56ce04a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a6b11aeb84a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4b7a085d541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VENTURES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