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482ca566f24a8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305307a10b44107"/>
  </p:sldMasterIdLst>
  <p:sldIdLst>
    <p:sldId xmlns:r="http://schemas.openxmlformats.org/officeDocument/2006/relationships" id="256" r:id="R0b6b6d93b2b94a74"/>
    <p:sldId xmlns:r="http://schemas.openxmlformats.org/officeDocument/2006/relationships" id="257" r:id="R487fc101506d47bc"/>
    <p:sldId xmlns:r="http://schemas.openxmlformats.org/officeDocument/2006/relationships" id="258" r:id="R5e7ed7001ae04896"/>
    <p:sldId xmlns:r="http://schemas.openxmlformats.org/officeDocument/2006/relationships" id="259" r:id="Rc37188363fe7400b"/>
    <p:sldId xmlns:r="http://schemas.openxmlformats.org/officeDocument/2006/relationships" id="260" r:id="R8fe3fe9eabd744b4"/>
    <p:sldId xmlns:r="http://schemas.openxmlformats.org/officeDocument/2006/relationships" id="261" r:id="R2abeec7c53404e05"/>
    <p:sldId xmlns:r="http://schemas.openxmlformats.org/officeDocument/2006/relationships" id="262" r:id="R462e740fa89b4c3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305307a10b44107" /><Relationship Type="http://schemas.openxmlformats.org/officeDocument/2006/relationships/slide" Target="/ppt/slides/slide1.xml" Id="R0b6b6d93b2b94a74" /><Relationship Type="http://schemas.openxmlformats.org/officeDocument/2006/relationships/slide" Target="/ppt/slides/slide2.xml" Id="R487fc101506d47bc" /><Relationship Type="http://schemas.openxmlformats.org/officeDocument/2006/relationships/slide" Target="/ppt/slides/slide3.xml" Id="R5e7ed7001ae04896" /><Relationship Type="http://schemas.openxmlformats.org/officeDocument/2006/relationships/slide" Target="/ppt/slides/slide4.xml" Id="Rc37188363fe7400b" /><Relationship Type="http://schemas.openxmlformats.org/officeDocument/2006/relationships/slide" Target="/ppt/slides/slide5.xml" Id="R8fe3fe9eabd744b4" /><Relationship Type="http://schemas.openxmlformats.org/officeDocument/2006/relationships/slide" Target="/ppt/slides/slide6.xml" Id="R2abeec7c53404e05" /><Relationship Type="http://schemas.openxmlformats.org/officeDocument/2006/relationships/slide" Target="/ppt/slides/slide7.xml" Id="R462e740fa89b4c3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840bf3140324b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d46852311b47b2" /><Relationship Type="http://schemas.openxmlformats.org/officeDocument/2006/relationships/theme" Target="/ppt/slideMasters/theme/theme1.xml" Id="R1608059cae4d480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d46852311b47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9b0addf603474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2d6ac0272b40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18c0a363f0495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3b49e6e41f4b3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f662eb23fe4f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9e876d88e468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24a05b817e48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HENSOL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HENSOL AS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−5 014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242 457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811 536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952 768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EEG FREDRIK GARSHOL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Ridderhatten 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6518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925 656 186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HENSOL AS</a:t>
            </a:r>
          </a:p>
        </p:txBody>
      </p:sp>
    </p:spTree>
  </p:cSld>
  <p:clrMapOvr>
    <a:masterClrMapping xmlns:a="http://schemas.openxmlformats.org/drawingml/2006/main"/>
  </p:clrMapOvr>
</p:sld>
</file>