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ae2927966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02921776e432a"/>
  </p:sldMasterIdLst>
  <p:sldIdLst>
    <p:sldId xmlns:r="http://schemas.openxmlformats.org/officeDocument/2006/relationships" id="256" r:id="R7053997043f742ff"/>
    <p:sldId xmlns:r="http://schemas.openxmlformats.org/officeDocument/2006/relationships" id="257" r:id="R72ae582e0f274371"/>
    <p:sldId xmlns:r="http://schemas.openxmlformats.org/officeDocument/2006/relationships" id="258" r:id="Rf76a94da5d0b400a"/>
    <p:sldId xmlns:r="http://schemas.openxmlformats.org/officeDocument/2006/relationships" id="259" r:id="R9bd891b486a04a30"/>
    <p:sldId xmlns:r="http://schemas.openxmlformats.org/officeDocument/2006/relationships" id="260" r:id="R0fefe8e2c7b84e3b"/>
    <p:sldId xmlns:r="http://schemas.openxmlformats.org/officeDocument/2006/relationships" id="261" r:id="Rdc2ca04725724fe5"/>
    <p:sldId xmlns:r="http://schemas.openxmlformats.org/officeDocument/2006/relationships" id="262" r:id="R722352a735e9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02921776e432a" /><Relationship Type="http://schemas.openxmlformats.org/officeDocument/2006/relationships/slide" Target="/ppt/slides/slide1.xml" Id="R7053997043f742ff" /><Relationship Type="http://schemas.openxmlformats.org/officeDocument/2006/relationships/slide" Target="/ppt/slides/slide2.xml" Id="R72ae582e0f274371" /><Relationship Type="http://schemas.openxmlformats.org/officeDocument/2006/relationships/slide" Target="/ppt/slides/slide3.xml" Id="Rf76a94da5d0b400a" /><Relationship Type="http://schemas.openxmlformats.org/officeDocument/2006/relationships/slide" Target="/ppt/slides/slide4.xml" Id="R9bd891b486a04a30" /><Relationship Type="http://schemas.openxmlformats.org/officeDocument/2006/relationships/slide" Target="/ppt/slides/slide5.xml" Id="R0fefe8e2c7b84e3b" /><Relationship Type="http://schemas.openxmlformats.org/officeDocument/2006/relationships/slide" Target="/ppt/slides/slide6.xml" Id="Rdc2ca04725724fe5" /><Relationship Type="http://schemas.openxmlformats.org/officeDocument/2006/relationships/slide" Target="/ppt/slides/slide7.xml" Id="R722352a735e9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1ced119e241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c2578cf214ad9" /><Relationship Type="http://schemas.openxmlformats.org/officeDocument/2006/relationships/theme" Target="/ppt/slideMasters/theme/theme1.xml" Id="Rc08c43517c0b47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c2578cf21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c4f2fffae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9546223d8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a4fff757b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35858d84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a12498a7342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128840bc746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f1eecb4864c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