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45b6dbd4eb49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1c43b00a864e91"/>
  </p:sldMasterIdLst>
  <p:sldIdLst>
    <p:sldId xmlns:r="http://schemas.openxmlformats.org/officeDocument/2006/relationships" id="256" r:id="Rfa3e363e8cc549e9"/>
    <p:sldId xmlns:r="http://schemas.openxmlformats.org/officeDocument/2006/relationships" id="257" r:id="R19e3aea52d294702"/>
    <p:sldId xmlns:r="http://schemas.openxmlformats.org/officeDocument/2006/relationships" id="258" r:id="R456272b22de74165"/>
    <p:sldId xmlns:r="http://schemas.openxmlformats.org/officeDocument/2006/relationships" id="259" r:id="Rb51f32b0493a4d8b"/>
    <p:sldId xmlns:r="http://schemas.openxmlformats.org/officeDocument/2006/relationships" id="260" r:id="R6b1bb613b03a42bd"/>
    <p:sldId xmlns:r="http://schemas.openxmlformats.org/officeDocument/2006/relationships" id="261" r:id="R15f5be73e3f2406f"/>
    <p:sldId xmlns:r="http://schemas.openxmlformats.org/officeDocument/2006/relationships" id="262" r:id="Rf388523b9e6947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c43b00a864e91" /><Relationship Type="http://schemas.openxmlformats.org/officeDocument/2006/relationships/slide" Target="/ppt/slides/slide1.xml" Id="Rfa3e363e8cc549e9" /><Relationship Type="http://schemas.openxmlformats.org/officeDocument/2006/relationships/slide" Target="/ppt/slides/slide2.xml" Id="R19e3aea52d294702" /><Relationship Type="http://schemas.openxmlformats.org/officeDocument/2006/relationships/slide" Target="/ppt/slides/slide3.xml" Id="R456272b22de74165" /><Relationship Type="http://schemas.openxmlformats.org/officeDocument/2006/relationships/slide" Target="/ppt/slides/slide4.xml" Id="Rb51f32b0493a4d8b" /><Relationship Type="http://schemas.openxmlformats.org/officeDocument/2006/relationships/slide" Target="/ppt/slides/slide5.xml" Id="R6b1bb613b03a42bd" /><Relationship Type="http://schemas.openxmlformats.org/officeDocument/2006/relationships/slide" Target="/ppt/slides/slide6.xml" Id="R15f5be73e3f2406f" /><Relationship Type="http://schemas.openxmlformats.org/officeDocument/2006/relationships/slide" Target="/ppt/slides/slide7.xml" Id="Rf388523b9e6947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17a170eb94b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82d9dab114b13" /><Relationship Type="http://schemas.openxmlformats.org/officeDocument/2006/relationships/theme" Target="/ppt/slideMasters/theme/theme1.xml" Id="Rd26b2171253e41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082d9dab114b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19c5ccea04e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2de56d3d246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eb8f022e9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09131f1f548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3ced3494241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00e2cf76d4c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d17981a9247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&amp; HALVORSEN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&amp; HALVORSEN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8 690 225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3 315 734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4 573 100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Bruk, Hepa, Tomtervegen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83 71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