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7a2f00ffd144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80db6f7f6d441f"/>
  </p:sldMasterIdLst>
  <p:sldIdLst>
    <p:sldId xmlns:r="http://schemas.openxmlformats.org/officeDocument/2006/relationships" id="256" r:id="Rf45d2f88036e4565"/>
    <p:sldId xmlns:r="http://schemas.openxmlformats.org/officeDocument/2006/relationships" id="257" r:id="R8025109605294d40"/>
    <p:sldId xmlns:r="http://schemas.openxmlformats.org/officeDocument/2006/relationships" id="258" r:id="R9d6cdd7f8ef3408f"/>
    <p:sldId xmlns:r="http://schemas.openxmlformats.org/officeDocument/2006/relationships" id="259" r:id="R4898922b87d54307"/>
    <p:sldId xmlns:r="http://schemas.openxmlformats.org/officeDocument/2006/relationships" id="260" r:id="Rc77bfaa859744c8b"/>
    <p:sldId xmlns:r="http://schemas.openxmlformats.org/officeDocument/2006/relationships" id="261" r:id="R237ceeef2afd49ff"/>
    <p:sldId xmlns:r="http://schemas.openxmlformats.org/officeDocument/2006/relationships" id="262" r:id="Ra49a326eda384e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80db6f7f6d441f" /><Relationship Type="http://schemas.openxmlformats.org/officeDocument/2006/relationships/slide" Target="/ppt/slides/slide1.xml" Id="Rf45d2f88036e4565" /><Relationship Type="http://schemas.openxmlformats.org/officeDocument/2006/relationships/slide" Target="/ppt/slides/slide2.xml" Id="R8025109605294d40" /><Relationship Type="http://schemas.openxmlformats.org/officeDocument/2006/relationships/slide" Target="/ppt/slides/slide3.xml" Id="R9d6cdd7f8ef3408f" /><Relationship Type="http://schemas.openxmlformats.org/officeDocument/2006/relationships/slide" Target="/ppt/slides/slide4.xml" Id="R4898922b87d54307" /><Relationship Type="http://schemas.openxmlformats.org/officeDocument/2006/relationships/slide" Target="/ppt/slides/slide5.xml" Id="Rc77bfaa859744c8b" /><Relationship Type="http://schemas.openxmlformats.org/officeDocument/2006/relationships/slide" Target="/ppt/slides/slide6.xml" Id="R237ceeef2afd49ff" /><Relationship Type="http://schemas.openxmlformats.org/officeDocument/2006/relationships/slide" Target="/ppt/slides/slide7.xml" Id="Ra49a326eda384e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b74c71483447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284c3a1554204" /><Relationship Type="http://schemas.openxmlformats.org/officeDocument/2006/relationships/theme" Target="/ppt/slideMasters/theme/theme1.xml" Id="R4dfa3bc2af3345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6284c3a15542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aee3e8003548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1aea6ddf24a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aa7987d0b4a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8b92663b740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d2acca36e4f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e1aebee0a46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69e28c86f41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HARSJØEN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HARSJØEN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HARSJØEN ENTREPRENØR AS ble etablert [år] og holder til i Tynset.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HARSJØEN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HARSJØEN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HARSJØEN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52 720 941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6 194 023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4 333 993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38 834 404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55 332 684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HARSJØEN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MINK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HARSJØEN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Elfengveien 3E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2500 Tynset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925 696 994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HARSJØEN ENTREPRENØR AS</a:t>
            </a:r>
          </a:p>
        </p:txBody>
      </p:sp>
    </p:spTree>
  </p:cSld>
  <p:clrMapOvr>
    <a:masterClrMapping xmlns:a="http://schemas.openxmlformats.org/drawingml/2006/main"/>
  </p:clrMapOvr>
</p:sld>
</file>