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3177662e9f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03cde0c18432c"/>
  </p:sldMasterIdLst>
  <p:sldIdLst>
    <p:sldId xmlns:r="http://schemas.openxmlformats.org/officeDocument/2006/relationships" id="256" r:id="R97b74f9a822d44a5"/>
    <p:sldId xmlns:r="http://schemas.openxmlformats.org/officeDocument/2006/relationships" id="257" r:id="R7fd48326ea3b48c7"/>
    <p:sldId xmlns:r="http://schemas.openxmlformats.org/officeDocument/2006/relationships" id="258" r:id="R20932c6f6b44449b"/>
    <p:sldId xmlns:r="http://schemas.openxmlformats.org/officeDocument/2006/relationships" id="259" r:id="R3697de292a6e4949"/>
    <p:sldId xmlns:r="http://schemas.openxmlformats.org/officeDocument/2006/relationships" id="260" r:id="R8e1e2fa6bdf045b7"/>
    <p:sldId xmlns:r="http://schemas.openxmlformats.org/officeDocument/2006/relationships" id="261" r:id="R60289c4ce6554926"/>
    <p:sldId xmlns:r="http://schemas.openxmlformats.org/officeDocument/2006/relationships" id="262" r:id="R4c14a6635218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03cde0c18432c" /><Relationship Type="http://schemas.openxmlformats.org/officeDocument/2006/relationships/slide" Target="/ppt/slides/slide1.xml" Id="R97b74f9a822d44a5" /><Relationship Type="http://schemas.openxmlformats.org/officeDocument/2006/relationships/slide" Target="/ppt/slides/slide2.xml" Id="R7fd48326ea3b48c7" /><Relationship Type="http://schemas.openxmlformats.org/officeDocument/2006/relationships/slide" Target="/ppt/slides/slide3.xml" Id="R20932c6f6b44449b" /><Relationship Type="http://schemas.openxmlformats.org/officeDocument/2006/relationships/slide" Target="/ppt/slides/slide4.xml" Id="R3697de292a6e4949" /><Relationship Type="http://schemas.openxmlformats.org/officeDocument/2006/relationships/slide" Target="/ppt/slides/slide5.xml" Id="R8e1e2fa6bdf045b7" /><Relationship Type="http://schemas.openxmlformats.org/officeDocument/2006/relationships/slide" Target="/ppt/slides/slide6.xml" Id="R60289c4ce6554926" /><Relationship Type="http://schemas.openxmlformats.org/officeDocument/2006/relationships/slide" Target="/ppt/slides/slide7.xml" Id="R4c14a6635218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616c36cbe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66609621842fb" /><Relationship Type="http://schemas.openxmlformats.org/officeDocument/2006/relationships/theme" Target="/ppt/slideMasters/theme/theme1.xml" Id="Ra81f0aa75ba9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666096218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698d90e67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fd32f7a13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56229b549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e0aa491bc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0a5034d94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d0e5f956448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d0817ecd54a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UNIQON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UNIQON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53 664 770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25 850 936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UNIQON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Hornelandsvegen 192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41 70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post@uniqon.no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www.uniqon.no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925 704 172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UNIQON AS</a:t>
            </a:r>
          </a:p>
        </p:txBody>
      </p:sp>
    </p:spTree>
  </p:cSld>
  <p:clrMapOvr>
    <a:masterClrMapping xmlns:a="http://schemas.openxmlformats.org/drawingml/2006/main"/>
  </p:clrMapOvr>
</p:sld>
</file>