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d2de44908b4c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d39fe051924031"/>
  </p:sldMasterIdLst>
  <p:sldIdLst>
    <p:sldId xmlns:r="http://schemas.openxmlformats.org/officeDocument/2006/relationships" id="256" r:id="R788286bbab6e462a"/>
    <p:sldId xmlns:r="http://schemas.openxmlformats.org/officeDocument/2006/relationships" id="257" r:id="Rda3ae6ab004f493a"/>
    <p:sldId xmlns:r="http://schemas.openxmlformats.org/officeDocument/2006/relationships" id="258" r:id="Rfce9834c6e1f4265"/>
    <p:sldId xmlns:r="http://schemas.openxmlformats.org/officeDocument/2006/relationships" id="259" r:id="R018a3475c1c24e65"/>
    <p:sldId xmlns:r="http://schemas.openxmlformats.org/officeDocument/2006/relationships" id="260" r:id="R3bcc6043ea1e4ba3"/>
    <p:sldId xmlns:r="http://schemas.openxmlformats.org/officeDocument/2006/relationships" id="261" r:id="R1e0cc33185324d11"/>
    <p:sldId xmlns:r="http://schemas.openxmlformats.org/officeDocument/2006/relationships" id="262" r:id="R9552b6a4023f47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d39fe051924031" /><Relationship Type="http://schemas.openxmlformats.org/officeDocument/2006/relationships/slide" Target="/ppt/slides/slide1.xml" Id="R788286bbab6e462a" /><Relationship Type="http://schemas.openxmlformats.org/officeDocument/2006/relationships/slide" Target="/ppt/slides/slide2.xml" Id="Rda3ae6ab004f493a" /><Relationship Type="http://schemas.openxmlformats.org/officeDocument/2006/relationships/slide" Target="/ppt/slides/slide3.xml" Id="Rfce9834c6e1f4265" /><Relationship Type="http://schemas.openxmlformats.org/officeDocument/2006/relationships/slide" Target="/ppt/slides/slide4.xml" Id="R018a3475c1c24e65" /><Relationship Type="http://schemas.openxmlformats.org/officeDocument/2006/relationships/slide" Target="/ppt/slides/slide5.xml" Id="R3bcc6043ea1e4ba3" /><Relationship Type="http://schemas.openxmlformats.org/officeDocument/2006/relationships/slide" Target="/ppt/slides/slide6.xml" Id="R1e0cc33185324d11" /><Relationship Type="http://schemas.openxmlformats.org/officeDocument/2006/relationships/slide" Target="/ppt/slides/slide7.xml" Id="R9552b6a4023f47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6329b9d08940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b09741d8a4df7" /><Relationship Type="http://schemas.openxmlformats.org/officeDocument/2006/relationships/theme" Target="/ppt/slideMasters/theme/theme1.xml" Id="R79f7776c149444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9b09741d8a4d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e64e9060142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dd5b6be594d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2ec5809f949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6630481e941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99718de574c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819842edd141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d9b0e9e6434d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IMMI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5 049 112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5 054 682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HVEEM OLE GULBR GJESTI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Mellomfjellet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925 706 353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IMMI AS</a:t>
            </a:r>
          </a:p>
        </p:txBody>
      </p:sp>
    </p:spTree>
  </p:cSld>
  <p:clrMapOvr>
    <a:masterClrMapping xmlns:a="http://schemas.openxmlformats.org/drawingml/2006/main"/>
  </p:clrMapOvr>
</p:sld>
</file>