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dbe2caa4b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4d061acc04db6"/>
  </p:sldMasterIdLst>
  <p:sldIdLst>
    <p:sldId xmlns:r="http://schemas.openxmlformats.org/officeDocument/2006/relationships" id="256" r:id="Rbd6c6997fdca4f8b"/>
    <p:sldId xmlns:r="http://schemas.openxmlformats.org/officeDocument/2006/relationships" id="257" r:id="Rf28ad01ac88d41d3"/>
    <p:sldId xmlns:r="http://schemas.openxmlformats.org/officeDocument/2006/relationships" id="258" r:id="R075672b7940848e4"/>
    <p:sldId xmlns:r="http://schemas.openxmlformats.org/officeDocument/2006/relationships" id="259" r:id="R80151c640ab74ebb"/>
    <p:sldId xmlns:r="http://schemas.openxmlformats.org/officeDocument/2006/relationships" id="260" r:id="Rcb2129d9629e48e3"/>
    <p:sldId xmlns:r="http://schemas.openxmlformats.org/officeDocument/2006/relationships" id="261" r:id="Rd88e1a67685e469c"/>
    <p:sldId xmlns:r="http://schemas.openxmlformats.org/officeDocument/2006/relationships" id="262" r:id="Rfe7c61c9cb6f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4d061acc04db6" /><Relationship Type="http://schemas.openxmlformats.org/officeDocument/2006/relationships/slide" Target="/ppt/slides/slide1.xml" Id="Rbd6c6997fdca4f8b" /><Relationship Type="http://schemas.openxmlformats.org/officeDocument/2006/relationships/slide" Target="/ppt/slides/slide2.xml" Id="Rf28ad01ac88d41d3" /><Relationship Type="http://schemas.openxmlformats.org/officeDocument/2006/relationships/slide" Target="/ppt/slides/slide3.xml" Id="R075672b7940848e4" /><Relationship Type="http://schemas.openxmlformats.org/officeDocument/2006/relationships/slide" Target="/ppt/slides/slide4.xml" Id="R80151c640ab74ebb" /><Relationship Type="http://schemas.openxmlformats.org/officeDocument/2006/relationships/slide" Target="/ppt/slides/slide5.xml" Id="Rcb2129d9629e48e3" /><Relationship Type="http://schemas.openxmlformats.org/officeDocument/2006/relationships/slide" Target="/ppt/slides/slide6.xml" Id="Rd88e1a67685e469c" /><Relationship Type="http://schemas.openxmlformats.org/officeDocument/2006/relationships/slide" Target="/ppt/slides/slide7.xml" Id="Rfe7c61c9cb6f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2bc14b208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d9324664b4987" /><Relationship Type="http://schemas.openxmlformats.org/officeDocument/2006/relationships/theme" Target="/ppt/slideMasters/theme/theme1.xml" Id="Rda0de2c34c77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1d9324664b49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06b977279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36f139da8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8508349fe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7e30a2ec8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29629b8b4c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f012cfeb4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e05129dc7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