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cacf13841d4b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bf4e53d21146ff"/>
  </p:sldMasterIdLst>
  <p:sldIdLst>
    <p:sldId xmlns:r="http://schemas.openxmlformats.org/officeDocument/2006/relationships" id="256" r:id="R4d24137c749a4868"/>
    <p:sldId xmlns:r="http://schemas.openxmlformats.org/officeDocument/2006/relationships" id="257" r:id="R52c142cb72c34728"/>
    <p:sldId xmlns:r="http://schemas.openxmlformats.org/officeDocument/2006/relationships" id="258" r:id="Re5cdc32c77b043b8"/>
    <p:sldId xmlns:r="http://schemas.openxmlformats.org/officeDocument/2006/relationships" id="259" r:id="R1c5082e8ba734acf"/>
    <p:sldId xmlns:r="http://schemas.openxmlformats.org/officeDocument/2006/relationships" id="260" r:id="R4c1c804bb9e14ae8"/>
    <p:sldId xmlns:r="http://schemas.openxmlformats.org/officeDocument/2006/relationships" id="261" r:id="R357e3ab122494661"/>
    <p:sldId xmlns:r="http://schemas.openxmlformats.org/officeDocument/2006/relationships" id="262" r:id="R435bdc38ea2843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f4e53d21146ff" /><Relationship Type="http://schemas.openxmlformats.org/officeDocument/2006/relationships/slide" Target="/ppt/slides/slide1.xml" Id="R4d24137c749a4868" /><Relationship Type="http://schemas.openxmlformats.org/officeDocument/2006/relationships/slide" Target="/ppt/slides/slide2.xml" Id="R52c142cb72c34728" /><Relationship Type="http://schemas.openxmlformats.org/officeDocument/2006/relationships/slide" Target="/ppt/slides/slide3.xml" Id="Re5cdc32c77b043b8" /><Relationship Type="http://schemas.openxmlformats.org/officeDocument/2006/relationships/slide" Target="/ppt/slides/slide4.xml" Id="R1c5082e8ba734acf" /><Relationship Type="http://schemas.openxmlformats.org/officeDocument/2006/relationships/slide" Target="/ppt/slides/slide5.xml" Id="R4c1c804bb9e14ae8" /><Relationship Type="http://schemas.openxmlformats.org/officeDocument/2006/relationships/slide" Target="/ppt/slides/slide6.xml" Id="R357e3ab122494661" /><Relationship Type="http://schemas.openxmlformats.org/officeDocument/2006/relationships/slide" Target="/ppt/slides/slide7.xml" Id="R435bdc38ea2843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a7eae1188a4f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2992b44c144ec" /><Relationship Type="http://schemas.openxmlformats.org/officeDocument/2006/relationships/theme" Target="/ppt/slideMasters/theme/theme1.xml" Id="Rb055611cd6264f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c2992b44c144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546b29c9a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f460d35984b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1ed77ff8a4a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5aa9b179f44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ebe75901f45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cc89df8bf41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e88883e0345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