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2142dd8d8547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fdee93a6c7412e"/>
  </p:sldMasterIdLst>
  <p:sldIdLst>
    <p:sldId xmlns:r="http://schemas.openxmlformats.org/officeDocument/2006/relationships" id="256" r:id="Rb166d5c5b41e45dd"/>
    <p:sldId xmlns:r="http://schemas.openxmlformats.org/officeDocument/2006/relationships" id="257" r:id="Rddf034549f184fb5"/>
    <p:sldId xmlns:r="http://schemas.openxmlformats.org/officeDocument/2006/relationships" id="258" r:id="Re04ca95413414ab6"/>
    <p:sldId xmlns:r="http://schemas.openxmlformats.org/officeDocument/2006/relationships" id="259" r:id="R4ad0f69991da4af0"/>
    <p:sldId xmlns:r="http://schemas.openxmlformats.org/officeDocument/2006/relationships" id="260" r:id="Rf80f23f435f246e0"/>
    <p:sldId xmlns:r="http://schemas.openxmlformats.org/officeDocument/2006/relationships" id="261" r:id="R7a4c67e36b614279"/>
    <p:sldId xmlns:r="http://schemas.openxmlformats.org/officeDocument/2006/relationships" id="262" r:id="Ra44069a1d08c4d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dee93a6c7412e" /><Relationship Type="http://schemas.openxmlformats.org/officeDocument/2006/relationships/slide" Target="/ppt/slides/slide1.xml" Id="Rb166d5c5b41e45dd" /><Relationship Type="http://schemas.openxmlformats.org/officeDocument/2006/relationships/slide" Target="/ppt/slides/slide2.xml" Id="Rddf034549f184fb5" /><Relationship Type="http://schemas.openxmlformats.org/officeDocument/2006/relationships/slide" Target="/ppt/slides/slide3.xml" Id="Re04ca95413414ab6" /><Relationship Type="http://schemas.openxmlformats.org/officeDocument/2006/relationships/slide" Target="/ppt/slides/slide4.xml" Id="R4ad0f69991da4af0" /><Relationship Type="http://schemas.openxmlformats.org/officeDocument/2006/relationships/slide" Target="/ppt/slides/slide5.xml" Id="Rf80f23f435f246e0" /><Relationship Type="http://schemas.openxmlformats.org/officeDocument/2006/relationships/slide" Target="/ppt/slides/slide6.xml" Id="R7a4c67e36b614279" /><Relationship Type="http://schemas.openxmlformats.org/officeDocument/2006/relationships/slide" Target="/ppt/slides/slide7.xml" Id="Ra44069a1d08c4d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467812894541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5607b751c403b" /><Relationship Type="http://schemas.openxmlformats.org/officeDocument/2006/relationships/theme" Target="/ppt/slideMasters/theme/theme1.xml" Id="R3588cc7f8aaf4d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55607b751c40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f4a0b47e54c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e8d70ce2e4c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799ff9de64a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d54e1b5354b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12616e34741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adca8d73846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f0ee206cd4d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STEVEFISK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STEVEFISK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23 820 735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39 894 581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SETERLUND CHRISTIAN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Hans Kristian Seterlund, Nordpolvegen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925 755 877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STEVEFISK HOLDING AS</a:t>
            </a:r>
          </a:p>
        </p:txBody>
      </p:sp>
    </p:spTree>
  </p:cSld>
  <p:clrMapOvr>
    <a:masterClrMapping xmlns:a="http://schemas.openxmlformats.org/drawingml/2006/main"/>
  </p:clrMapOvr>
</p:sld>
</file>