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4461cfe51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36dd3d7084268"/>
  </p:sldMasterIdLst>
  <p:sldIdLst>
    <p:sldId xmlns:r="http://schemas.openxmlformats.org/officeDocument/2006/relationships" id="256" r:id="R8584dffb035d4a92"/>
    <p:sldId xmlns:r="http://schemas.openxmlformats.org/officeDocument/2006/relationships" id="257" r:id="R762ce1739c02481e"/>
    <p:sldId xmlns:r="http://schemas.openxmlformats.org/officeDocument/2006/relationships" id="258" r:id="R5c5149ebe9af4980"/>
    <p:sldId xmlns:r="http://schemas.openxmlformats.org/officeDocument/2006/relationships" id="259" r:id="Re01bd22cd4064bf5"/>
    <p:sldId xmlns:r="http://schemas.openxmlformats.org/officeDocument/2006/relationships" id="260" r:id="Reda7edf381534e8e"/>
    <p:sldId xmlns:r="http://schemas.openxmlformats.org/officeDocument/2006/relationships" id="261" r:id="R882dced1c9474c2d"/>
    <p:sldId xmlns:r="http://schemas.openxmlformats.org/officeDocument/2006/relationships" id="262" r:id="R8ce9d0405593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36dd3d7084268" /><Relationship Type="http://schemas.openxmlformats.org/officeDocument/2006/relationships/slide" Target="/ppt/slides/slide1.xml" Id="R8584dffb035d4a92" /><Relationship Type="http://schemas.openxmlformats.org/officeDocument/2006/relationships/slide" Target="/ppt/slides/slide2.xml" Id="R762ce1739c02481e" /><Relationship Type="http://schemas.openxmlformats.org/officeDocument/2006/relationships/slide" Target="/ppt/slides/slide3.xml" Id="R5c5149ebe9af4980" /><Relationship Type="http://schemas.openxmlformats.org/officeDocument/2006/relationships/slide" Target="/ppt/slides/slide4.xml" Id="Re01bd22cd4064bf5" /><Relationship Type="http://schemas.openxmlformats.org/officeDocument/2006/relationships/slide" Target="/ppt/slides/slide5.xml" Id="Reda7edf381534e8e" /><Relationship Type="http://schemas.openxmlformats.org/officeDocument/2006/relationships/slide" Target="/ppt/slides/slide6.xml" Id="R882dced1c9474c2d" /><Relationship Type="http://schemas.openxmlformats.org/officeDocument/2006/relationships/slide" Target="/ppt/slides/slide7.xml" Id="R8ce9d0405593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7ff5e7b1c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e186057b549c4" /><Relationship Type="http://schemas.openxmlformats.org/officeDocument/2006/relationships/theme" Target="/ppt/slideMasters/theme/theme1.xml" Id="R5a3ff97371464d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e186057b549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f9b821f2e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49d47fc2f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495a68f23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461d3773d43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da0030587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620798f95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b95e1ffc2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