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6b2adb93ea49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1c1803794447f6"/>
  </p:sldMasterIdLst>
  <p:sldIdLst>
    <p:sldId xmlns:r="http://schemas.openxmlformats.org/officeDocument/2006/relationships" id="256" r:id="R6389f78844e74e3f"/>
    <p:sldId xmlns:r="http://schemas.openxmlformats.org/officeDocument/2006/relationships" id="257" r:id="R6f8a8fd5eeb442d3"/>
    <p:sldId xmlns:r="http://schemas.openxmlformats.org/officeDocument/2006/relationships" id="258" r:id="R10eec903d47f4997"/>
    <p:sldId xmlns:r="http://schemas.openxmlformats.org/officeDocument/2006/relationships" id="259" r:id="R1cce10bf20b8416e"/>
    <p:sldId xmlns:r="http://schemas.openxmlformats.org/officeDocument/2006/relationships" id="260" r:id="R9b32162681b74193"/>
    <p:sldId xmlns:r="http://schemas.openxmlformats.org/officeDocument/2006/relationships" id="261" r:id="R9f5973ce1b584c37"/>
    <p:sldId xmlns:r="http://schemas.openxmlformats.org/officeDocument/2006/relationships" id="262" r:id="Rf1ad58190ddf44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1c1803794447f6" /><Relationship Type="http://schemas.openxmlformats.org/officeDocument/2006/relationships/slide" Target="/ppt/slides/slide1.xml" Id="R6389f78844e74e3f" /><Relationship Type="http://schemas.openxmlformats.org/officeDocument/2006/relationships/slide" Target="/ppt/slides/slide2.xml" Id="R6f8a8fd5eeb442d3" /><Relationship Type="http://schemas.openxmlformats.org/officeDocument/2006/relationships/slide" Target="/ppt/slides/slide3.xml" Id="R10eec903d47f4997" /><Relationship Type="http://schemas.openxmlformats.org/officeDocument/2006/relationships/slide" Target="/ppt/slides/slide4.xml" Id="R1cce10bf20b8416e" /><Relationship Type="http://schemas.openxmlformats.org/officeDocument/2006/relationships/slide" Target="/ppt/slides/slide5.xml" Id="R9b32162681b74193" /><Relationship Type="http://schemas.openxmlformats.org/officeDocument/2006/relationships/slide" Target="/ppt/slides/slide6.xml" Id="R9f5973ce1b584c37" /><Relationship Type="http://schemas.openxmlformats.org/officeDocument/2006/relationships/slide" Target="/ppt/slides/slide7.xml" Id="Rf1ad58190ddf44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fd4d3b2b044f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f591e4a4804568" /><Relationship Type="http://schemas.openxmlformats.org/officeDocument/2006/relationships/theme" Target="/ppt/slideMasters/theme/theme1.xml" Id="R6fea3f1e129c4a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f591e4a48045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67e6e455524d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83e89e9ea941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9c50911d8148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71bb1242b344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8fed7d3d8d45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0fdf0a0ff8464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d3e1dbe55b42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HALLAND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HALLAND HOLDING AS ble etablert [år] og holder til i Førde I Hordaland.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−3 416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−3 416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10 658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30 403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HALLAND KRISTIAN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Solheimslio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5555 Førde I Hordaland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925 758 019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HALLAND HOLDING AS</a:t>
            </a:r>
          </a:p>
        </p:txBody>
      </p:sp>
    </p:spTree>
  </p:cSld>
  <p:clrMapOvr>
    <a:masterClrMapping xmlns:a="http://schemas.openxmlformats.org/drawingml/2006/main"/>
  </p:clrMapOvr>
</p:sld>
</file>