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f07340ea3e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39698541894b6f"/>
  </p:sldMasterIdLst>
  <p:sldIdLst>
    <p:sldId xmlns:r="http://schemas.openxmlformats.org/officeDocument/2006/relationships" id="256" r:id="R95ff17d8f77648ef"/>
    <p:sldId xmlns:r="http://schemas.openxmlformats.org/officeDocument/2006/relationships" id="257" r:id="Rc29bb730a79d48df"/>
    <p:sldId xmlns:r="http://schemas.openxmlformats.org/officeDocument/2006/relationships" id="258" r:id="Rf1a55e2ca2ef466b"/>
    <p:sldId xmlns:r="http://schemas.openxmlformats.org/officeDocument/2006/relationships" id="259" r:id="R0b269a25733b425d"/>
    <p:sldId xmlns:r="http://schemas.openxmlformats.org/officeDocument/2006/relationships" id="260" r:id="Re7f1a665686b4c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9698541894b6f" /><Relationship Type="http://schemas.openxmlformats.org/officeDocument/2006/relationships/slide" Target="/ppt/slides/slide1.xml" Id="R95ff17d8f77648ef" /><Relationship Type="http://schemas.openxmlformats.org/officeDocument/2006/relationships/slide" Target="/ppt/slides/slide2.xml" Id="Rc29bb730a79d48df" /><Relationship Type="http://schemas.openxmlformats.org/officeDocument/2006/relationships/slide" Target="/ppt/slides/slide3.xml" Id="Rf1a55e2ca2ef466b" /><Relationship Type="http://schemas.openxmlformats.org/officeDocument/2006/relationships/slide" Target="/ppt/slides/slide4.xml" Id="R0b269a25733b425d" /><Relationship Type="http://schemas.openxmlformats.org/officeDocument/2006/relationships/slide" Target="/ppt/slides/slide5.xml" Id="Re7f1a665686b4c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4af722531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97a79fd2b473d" /><Relationship Type="http://schemas.openxmlformats.org/officeDocument/2006/relationships/theme" Target="/ppt/slideMasters/theme/theme1.xml" Id="R9d9c0775a30e4b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c97a79fd2b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e1620e45a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186ef43c249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871828a4441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43f2ea4764e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e00c906704d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JON HAFSTAD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 HAFSTAD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JON HAFSTAD ble etablert [år] og holder til i Brekkestø.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 HAFSTAD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 HAFSTAD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 HAFSTAD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Justøyveien 420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4780 Brekkestø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925 766 437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JON HAFSTAD</a:t>
            </a:r>
          </a:p>
        </p:txBody>
      </p:sp>
    </p:spTree>
  </p:cSld>
  <p:clrMapOvr>
    <a:masterClrMapping xmlns:a="http://schemas.openxmlformats.org/drawingml/2006/main"/>
  </p:clrMapOvr>
</p:sld>
</file>