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22655dbca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77f216eb140c9"/>
  </p:sldMasterIdLst>
  <p:sldIdLst>
    <p:sldId xmlns:r="http://schemas.openxmlformats.org/officeDocument/2006/relationships" id="256" r:id="Rd7c89f4ac1614939"/>
    <p:sldId xmlns:r="http://schemas.openxmlformats.org/officeDocument/2006/relationships" id="257" r:id="R318d18ba363e49ec"/>
    <p:sldId xmlns:r="http://schemas.openxmlformats.org/officeDocument/2006/relationships" id="258" r:id="R42a47718837f4520"/>
    <p:sldId xmlns:r="http://schemas.openxmlformats.org/officeDocument/2006/relationships" id="259" r:id="Ra8d98db833a7459c"/>
    <p:sldId xmlns:r="http://schemas.openxmlformats.org/officeDocument/2006/relationships" id="260" r:id="R11b264113ebd4388"/>
    <p:sldId xmlns:r="http://schemas.openxmlformats.org/officeDocument/2006/relationships" id="261" r:id="R728cb9d051eb4d23"/>
    <p:sldId xmlns:r="http://schemas.openxmlformats.org/officeDocument/2006/relationships" id="262" r:id="Rbd5ca4f5e523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77f216eb140c9" /><Relationship Type="http://schemas.openxmlformats.org/officeDocument/2006/relationships/slide" Target="/ppt/slides/slide1.xml" Id="Rd7c89f4ac1614939" /><Relationship Type="http://schemas.openxmlformats.org/officeDocument/2006/relationships/slide" Target="/ppt/slides/slide2.xml" Id="R318d18ba363e49ec" /><Relationship Type="http://schemas.openxmlformats.org/officeDocument/2006/relationships/slide" Target="/ppt/slides/slide3.xml" Id="R42a47718837f4520" /><Relationship Type="http://schemas.openxmlformats.org/officeDocument/2006/relationships/slide" Target="/ppt/slides/slide4.xml" Id="Ra8d98db833a7459c" /><Relationship Type="http://schemas.openxmlformats.org/officeDocument/2006/relationships/slide" Target="/ppt/slides/slide5.xml" Id="R11b264113ebd4388" /><Relationship Type="http://schemas.openxmlformats.org/officeDocument/2006/relationships/slide" Target="/ppt/slides/slide6.xml" Id="R728cb9d051eb4d23" /><Relationship Type="http://schemas.openxmlformats.org/officeDocument/2006/relationships/slide" Target="/ppt/slides/slide7.xml" Id="Rbd5ca4f5e523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0e05f2278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9ef89bdcf46ca" /><Relationship Type="http://schemas.openxmlformats.org/officeDocument/2006/relationships/theme" Target="/ppt/slideMasters/theme/theme1.xml" Id="Rcad37e60c7084d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9ef89bdcf46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86f39ef32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7ca6500a6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4de69951344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7cd731e4c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48eee5370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1984e28b541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8c8f7f78f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STANGELAND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STANGELAND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3 143 810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