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dde083946a40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1166f0060e483f"/>
  </p:sldMasterIdLst>
  <p:sldIdLst>
    <p:sldId xmlns:r="http://schemas.openxmlformats.org/officeDocument/2006/relationships" id="256" r:id="R8af53c94fd924b4b"/>
    <p:sldId xmlns:r="http://schemas.openxmlformats.org/officeDocument/2006/relationships" id="257" r:id="Rf4c11c89262c418a"/>
    <p:sldId xmlns:r="http://schemas.openxmlformats.org/officeDocument/2006/relationships" id="258" r:id="Rd7b765df23c64294"/>
    <p:sldId xmlns:r="http://schemas.openxmlformats.org/officeDocument/2006/relationships" id="259" r:id="R4bc8ee4ae9264c2a"/>
    <p:sldId xmlns:r="http://schemas.openxmlformats.org/officeDocument/2006/relationships" id="260" r:id="R3868b6a04545419f"/>
    <p:sldId xmlns:r="http://schemas.openxmlformats.org/officeDocument/2006/relationships" id="261" r:id="Rda9f26fe740946df"/>
    <p:sldId xmlns:r="http://schemas.openxmlformats.org/officeDocument/2006/relationships" id="262" r:id="R35956067602744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1166f0060e483f" /><Relationship Type="http://schemas.openxmlformats.org/officeDocument/2006/relationships/slide" Target="/ppt/slides/slide1.xml" Id="R8af53c94fd924b4b" /><Relationship Type="http://schemas.openxmlformats.org/officeDocument/2006/relationships/slide" Target="/ppt/slides/slide2.xml" Id="Rf4c11c89262c418a" /><Relationship Type="http://schemas.openxmlformats.org/officeDocument/2006/relationships/slide" Target="/ppt/slides/slide3.xml" Id="Rd7b765df23c64294" /><Relationship Type="http://schemas.openxmlformats.org/officeDocument/2006/relationships/slide" Target="/ppt/slides/slide4.xml" Id="R4bc8ee4ae9264c2a" /><Relationship Type="http://schemas.openxmlformats.org/officeDocument/2006/relationships/slide" Target="/ppt/slides/slide5.xml" Id="R3868b6a04545419f" /><Relationship Type="http://schemas.openxmlformats.org/officeDocument/2006/relationships/slide" Target="/ppt/slides/slide6.xml" Id="Rda9f26fe740946df" /><Relationship Type="http://schemas.openxmlformats.org/officeDocument/2006/relationships/slide" Target="/ppt/slides/slide7.xml" Id="R35956067602744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b5f6c2535542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7888dcf2ff4cba" /><Relationship Type="http://schemas.openxmlformats.org/officeDocument/2006/relationships/theme" Target="/ppt/slideMasters/theme/theme1.xml" Id="R0ba88fcfece54d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7888dcf2ff4c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95c3c94c584e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0059db310f45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6096f54eea4c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9594d957bd47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32ca3113bb44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60b4a5e1a543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9187da37b742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GS-SERVICE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GS-SERVICE AS ble etablert [år] og holder til i Sletta.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−57 602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−57 446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−103 457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52 375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SKOGLUND 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Nordangervågen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5939 Sletta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925 797 413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GS-SERVICE AS</a:t>
            </a:r>
          </a:p>
        </p:txBody>
      </p:sp>
    </p:spTree>
  </p:cSld>
  <p:clrMapOvr>
    <a:masterClrMapping xmlns:a="http://schemas.openxmlformats.org/drawingml/2006/main"/>
  </p:clrMapOvr>
</p:sld>
</file>